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customXml/itemProps4.xml" ContentType="application/vnd.openxmlformats-officedocument.customXml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75" r:id="rId5"/>
  </p:sldMasterIdLst>
  <p:notesMasterIdLst>
    <p:notesMasterId r:id="rId28"/>
  </p:notesMasterIdLst>
  <p:handoutMasterIdLst>
    <p:handoutMasterId r:id="rId29"/>
  </p:handoutMasterIdLst>
  <p:sldIdLst>
    <p:sldId id="375" r:id="rId6"/>
    <p:sldId id="405" r:id="rId7"/>
    <p:sldId id="448" r:id="rId8"/>
    <p:sldId id="454" r:id="rId9"/>
    <p:sldId id="455" r:id="rId10"/>
    <p:sldId id="456" r:id="rId11"/>
    <p:sldId id="457" r:id="rId12"/>
    <p:sldId id="458" r:id="rId13"/>
    <p:sldId id="461" r:id="rId14"/>
    <p:sldId id="459" r:id="rId15"/>
    <p:sldId id="460" r:id="rId16"/>
    <p:sldId id="462" r:id="rId17"/>
    <p:sldId id="466" r:id="rId18"/>
    <p:sldId id="463" r:id="rId19"/>
    <p:sldId id="467" r:id="rId20"/>
    <p:sldId id="468" r:id="rId21"/>
    <p:sldId id="469" r:id="rId22"/>
    <p:sldId id="465" r:id="rId23"/>
    <p:sldId id="470" r:id="rId24"/>
    <p:sldId id="471" r:id="rId25"/>
    <p:sldId id="472" r:id="rId26"/>
    <p:sldId id="473" r:id="rId27"/>
  </p:sldIdLst>
  <p:sldSz cx="9144000" cy="6858000" type="screen4x3"/>
  <p:notesSz cx="6881813" cy="9296400"/>
  <p:custDataLst>
    <p:tags r:id="rId30"/>
  </p:custDataLst>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31B25"/>
    <a:srgbClr val="50C8E8"/>
    <a:srgbClr val="8FD2C5"/>
    <a:srgbClr val="FFA9A6"/>
    <a:srgbClr val="EDB6D3"/>
    <a:srgbClr val="532E63"/>
    <a:srgbClr val="FFD200"/>
    <a:srgbClr val="FAA61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654" autoAdjust="0"/>
    <p:restoredTop sz="78561" autoAdjust="0"/>
  </p:normalViewPr>
  <p:slideViewPr>
    <p:cSldViewPr>
      <p:cViewPr varScale="1">
        <p:scale>
          <a:sx n="58" d="100"/>
          <a:sy n="58" d="100"/>
        </p:scale>
        <p:origin x="-1482" y="-78"/>
      </p:cViewPr>
      <p:guideLst>
        <p:guide orient="horz" pos="690"/>
        <p:guide pos="52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82913" cy="466725"/>
          </a:xfrm>
          <a:prstGeom prst="rect">
            <a:avLst/>
          </a:prstGeom>
          <a:noFill/>
          <a:ln w="9525">
            <a:noFill/>
            <a:miter lim="800000"/>
            <a:headEnd/>
            <a:tailEnd/>
          </a:ln>
          <a:effectLst/>
        </p:spPr>
        <p:txBody>
          <a:bodyPr vert="horz" wrap="square" lIns="90569" tIns="45284" rIns="90569" bIns="45284" numCol="1" anchor="t" anchorCtr="0" compatLnSpc="1">
            <a:prstTxWarp prst="textNoShape">
              <a:avLst/>
            </a:prstTxWarp>
          </a:bodyPr>
          <a:lstStyle>
            <a:lvl1pPr>
              <a:defRPr sz="1200">
                <a:ea typeface="+mn-ea"/>
                <a:cs typeface="+mn-cs"/>
              </a:defRPr>
            </a:lvl1pPr>
          </a:lstStyle>
          <a:p>
            <a:pPr>
              <a:defRPr/>
            </a:pPr>
            <a:endParaRPr lang="en-US"/>
          </a:p>
        </p:txBody>
      </p:sp>
      <p:sp>
        <p:nvSpPr>
          <p:cNvPr id="10243" name="Rectangle 3"/>
          <p:cNvSpPr>
            <a:spLocks noGrp="1" noChangeArrowheads="1"/>
          </p:cNvSpPr>
          <p:nvPr>
            <p:ph type="dt" sz="quarter" idx="1"/>
          </p:nvPr>
        </p:nvSpPr>
        <p:spPr bwMode="auto">
          <a:xfrm>
            <a:off x="3900488" y="0"/>
            <a:ext cx="2981325" cy="466725"/>
          </a:xfrm>
          <a:prstGeom prst="rect">
            <a:avLst/>
          </a:prstGeom>
          <a:noFill/>
          <a:ln w="9525">
            <a:noFill/>
            <a:miter lim="800000"/>
            <a:headEnd/>
            <a:tailEnd/>
          </a:ln>
          <a:effectLst/>
        </p:spPr>
        <p:txBody>
          <a:bodyPr vert="horz" wrap="square" lIns="90569" tIns="45284" rIns="90569" bIns="45284" numCol="1" anchor="t" anchorCtr="0" compatLnSpc="1">
            <a:prstTxWarp prst="textNoShape">
              <a:avLst/>
            </a:prstTxWarp>
          </a:bodyPr>
          <a:lstStyle>
            <a:lvl1pPr algn="r">
              <a:defRPr sz="1200">
                <a:ea typeface="+mn-ea"/>
                <a:cs typeface="+mn-cs"/>
              </a:defRPr>
            </a:lvl1pPr>
          </a:lstStyle>
          <a:p>
            <a:pPr>
              <a:defRPr/>
            </a:pPr>
            <a:endParaRPr lang="en-US"/>
          </a:p>
        </p:txBody>
      </p:sp>
      <p:sp>
        <p:nvSpPr>
          <p:cNvPr id="10244" name="Rectangle 4"/>
          <p:cNvSpPr>
            <a:spLocks noGrp="1" noChangeArrowheads="1"/>
          </p:cNvSpPr>
          <p:nvPr>
            <p:ph type="ftr" sz="quarter" idx="2"/>
          </p:nvPr>
        </p:nvSpPr>
        <p:spPr bwMode="auto">
          <a:xfrm>
            <a:off x="0" y="8829675"/>
            <a:ext cx="2982913" cy="466725"/>
          </a:xfrm>
          <a:prstGeom prst="rect">
            <a:avLst/>
          </a:prstGeom>
          <a:noFill/>
          <a:ln w="9525">
            <a:noFill/>
            <a:miter lim="800000"/>
            <a:headEnd/>
            <a:tailEnd/>
          </a:ln>
          <a:effectLst/>
        </p:spPr>
        <p:txBody>
          <a:bodyPr vert="horz" wrap="square" lIns="90569" tIns="45284" rIns="90569" bIns="45284" numCol="1" anchor="b" anchorCtr="0" compatLnSpc="1">
            <a:prstTxWarp prst="textNoShape">
              <a:avLst/>
            </a:prstTxWarp>
          </a:bodyPr>
          <a:lstStyle>
            <a:lvl1pPr>
              <a:defRPr sz="1200">
                <a:ea typeface="+mn-ea"/>
                <a:cs typeface="+mn-cs"/>
              </a:defRPr>
            </a:lvl1pPr>
          </a:lstStyle>
          <a:p>
            <a:pPr>
              <a:defRPr/>
            </a:pPr>
            <a:endParaRPr lang="en-US"/>
          </a:p>
        </p:txBody>
      </p:sp>
      <p:sp>
        <p:nvSpPr>
          <p:cNvPr id="10245" name="Rectangle 5"/>
          <p:cNvSpPr>
            <a:spLocks noGrp="1" noChangeArrowheads="1"/>
          </p:cNvSpPr>
          <p:nvPr>
            <p:ph type="sldNum" sz="quarter" idx="3"/>
          </p:nvPr>
        </p:nvSpPr>
        <p:spPr bwMode="auto">
          <a:xfrm>
            <a:off x="3900488" y="8829675"/>
            <a:ext cx="2981325" cy="466725"/>
          </a:xfrm>
          <a:prstGeom prst="rect">
            <a:avLst/>
          </a:prstGeom>
          <a:noFill/>
          <a:ln w="9525">
            <a:noFill/>
            <a:miter lim="800000"/>
            <a:headEnd/>
            <a:tailEnd/>
          </a:ln>
          <a:effectLst/>
        </p:spPr>
        <p:txBody>
          <a:bodyPr vert="horz" wrap="square" lIns="90569" tIns="45284" rIns="90569" bIns="45284" numCol="1" anchor="b" anchorCtr="0" compatLnSpc="1">
            <a:prstTxWarp prst="textNoShape">
              <a:avLst/>
            </a:prstTxWarp>
          </a:bodyPr>
          <a:lstStyle>
            <a:lvl1pPr algn="r">
              <a:defRPr sz="1200">
                <a:ea typeface="+mn-ea"/>
                <a:cs typeface="+mn-cs"/>
              </a:defRPr>
            </a:lvl1pPr>
          </a:lstStyle>
          <a:p>
            <a:pPr>
              <a:defRPr/>
            </a:pPr>
            <a:fld id="{1B66EAFF-F889-4D71-870F-39FF207B54F2}" type="slidenum">
              <a:rPr lang="en-US"/>
              <a:pPr>
                <a:defRPr/>
              </a:pPr>
              <a:t>‹#›</a:t>
            </a:fld>
            <a:endParaRPr lang="en-US" dirty="0"/>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87675" cy="457200"/>
          </a:xfrm>
          <a:prstGeom prst="rect">
            <a:avLst/>
          </a:prstGeom>
          <a:noFill/>
          <a:ln w="9525">
            <a:noFill/>
            <a:miter lim="800000"/>
            <a:headEnd/>
            <a:tailEnd/>
          </a:ln>
          <a:effectLst/>
        </p:spPr>
        <p:txBody>
          <a:bodyPr vert="horz" wrap="square" lIns="90569" tIns="45284" rIns="90569" bIns="45284" numCol="1" anchor="t" anchorCtr="0" compatLnSpc="1">
            <a:prstTxWarp prst="textNoShape">
              <a:avLst/>
            </a:prstTxWarp>
          </a:bodyPr>
          <a:lstStyle>
            <a:lvl1pPr>
              <a:defRPr sz="1200">
                <a:ea typeface="+mn-ea"/>
                <a:cs typeface="+mn-cs"/>
              </a:defRPr>
            </a:lvl1pPr>
          </a:lstStyle>
          <a:p>
            <a:pPr>
              <a:defRPr/>
            </a:pPr>
            <a:endParaRPr lang="en-US"/>
          </a:p>
        </p:txBody>
      </p:sp>
      <p:sp>
        <p:nvSpPr>
          <p:cNvPr id="13315" name="Rectangle 3"/>
          <p:cNvSpPr>
            <a:spLocks noGrp="1" noChangeArrowheads="1"/>
          </p:cNvSpPr>
          <p:nvPr>
            <p:ph type="dt" idx="1"/>
          </p:nvPr>
        </p:nvSpPr>
        <p:spPr bwMode="auto">
          <a:xfrm>
            <a:off x="3881438" y="0"/>
            <a:ext cx="2987675" cy="457200"/>
          </a:xfrm>
          <a:prstGeom prst="rect">
            <a:avLst/>
          </a:prstGeom>
          <a:noFill/>
          <a:ln w="9525">
            <a:noFill/>
            <a:miter lim="800000"/>
            <a:headEnd/>
            <a:tailEnd/>
          </a:ln>
          <a:effectLst/>
        </p:spPr>
        <p:txBody>
          <a:bodyPr vert="horz" wrap="square" lIns="90569" tIns="45284" rIns="90569" bIns="45284" numCol="1" anchor="t" anchorCtr="0" compatLnSpc="1">
            <a:prstTxWarp prst="textNoShape">
              <a:avLst/>
            </a:prstTxWarp>
          </a:bodyPr>
          <a:lstStyle>
            <a:lvl1pPr algn="r">
              <a:defRPr sz="1200">
                <a:ea typeface="+mn-ea"/>
                <a:cs typeface="+mn-cs"/>
              </a:defRPr>
            </a:lvl1pPr>
          </a:lstStyle>
          <a:p>
            <a:pPr>
              <a:defRPr/>
            </a:pPr>
            <a:endParaRPr lang="en-US"/>
          </a:p>
        </p:txBody>
      </p:sp>
      <p:sp>
        <p:nvSpPr>
          <p:cNvPr id="36868" name="Rectangle 4"/>
          <p:cNvSpPr>
            <a:spLocks noGrp="1" noRot="1" noChangeAspect="1" noChangeArrowheads="1" noTextEdit="1"/>
          </p:cNvSpPr>
          <p:nvPr>
            <p:ph type="sldImg" idx="2"/>
          </p:nvPr>
        </p:nvSpPr>
        <p:spPr bwMode="auto">
          <a:xfrm>
            <a:off x="1101725" y="684213"/>
            <a:ext cx="4665663" cy="3500437"/>
          </a:xfrm>
          <a:prstGeom prst="rect">
            <a:avLst/>
          </a:prstGeom>
          <a:noFill/>
          <a:ln w="9525">
            <a:solidFill>
              <a:srgbClr val="000000"/>
            </a:solidFill>
            <a:miter lim="800000"/>
            <a:headEnd/>
            <a:tailEnd/>
          </a:ln>
        </p:spPr>
      </p:sp>
      <p:sp>
        <p:nvSpPr>
          <p:cNvPr id="13317" name="Rectangle 5"/>
          <p:cNvSpPr>
            <a:spLocks noGrp="1" noChangeArrowheads="1"/>
          </p:cNvSpPr>
          <p:nvPr>
            <p:ph type="body" sz="quarter" idx="3"/>
          </p:nvPr>
        </p:nvSpPr>
        <p:spPr bwMode="auto">
          <a:xfrm>
            <a:off x="895350" y="4413250"/>
            <a:ext cx="5078413" cy="4184650"/>
          </a:xfrm>
          <a:prstGeom prst="rect">
            <a:avLst/>
          </a:prstGeom>
          <a:noFill/>
          <a:ln w="9525">
            <a:noFill/>
            <a:miter lim="800000"/>
            <a:headEnd/>
            <a:tailEnd/>
          </a:ln>
          <a:effectLst/>
        </p:spPr>
        <p:txBody>
          <a:bodyPr vert="horz" wrap="square" lIns="90569" tIns="45284" rIns="90569" bIns="4528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3318" name="Rectangle 6"/>
          <p:cNvSpPr>
            <a:spLocks noGrp="1" noChangeArrowheads="1"/>
          </p:cNvSpPr>
          <p:nvPr>
            <p:ph type="ftr" sz="quarter" idx="4"/>
          </p:nvPr>
        </p:nvSpPr>
        <p:spPr bwMode="auto">
          <a:xfrm>
            <a:off x="0" y="8826500"/>
            <a:ext cx="2987675" cy="457200"/>
          </a:xfrm>
          <a:prstGeom prst="rect">
            <a:avLst/>
          </a:prstGeom>
          <a:noFill/>
          <a:ln w="9525">
            <a:noFill/>
            <a:miter lim="800000"/>
            <a:headEnd/>
            <a:tailEnd/>
          </a:ln>
          <a:effectLst/>
        </p:spPr>
        <p:txBody>
          <a:bodyPr vert="horz" wrap="square" lIns="90569" tIns="45284" rIns="90569" bIns="45284" numCol="1" anchor="b" anchorCtr="0" compatLnSpc="1">
            <a:prstTxWarp prst="textNoShape">
              <a:avLst/>
            </a:prstTxWarp>
          </a:bodyPr>
          <a:lstStyle>
            <a:lvl1pPr>
              <a:defRPr sz="1200">
                <a:ea typeface="+mn-ea"/>
                <a:cs typeface="+mn-cs"/>
              </a:defRPr>
            </a:lvl1pPr>
          </a:lstStyle>
          <a:p>
            <a:pPr>
              <a:defRPr/>
            </a:pPr>
            <a:endParaRPr lang="en-US"/>
          </a:p>
        </p:txBody>
      </p:sp>
      <p:sp>
        <p:nvSpPr>
          <p:cNvPr id="13319" name="Rectangle 7"/>
          <p:cNvSpPr>
            <a:spLocks noGrp="1" noChangeArrowheads="1"/>
          </p:cNvSpPr>
          <p:nvPr>
            <p:ph type="sldNum" sz="quarter" idx="5"/>
          </p:nvPr>
        </p:nvSpPr>
        <p:spPr bwMode="auto">
          <a:xfrm>
            <a:off x="3881438" y="8826500"/>
            <a:ext cx="2987675" cy="457200"/>
          </a:xfrm>
          <a:prstGeom prst="rect">
            <a:avLst/>
          </a:prstGeom>
          <a:noFill/>
          <a:ln w="9525">
            <a:noFill/>
            <a:miter lim="800000"/>
            <a:headEnd/>
            <a:tailEnd/>
          </a:ln>
          <a:effectLst/>
        </p:spPr>
        <p:txBody>
          <a:bodyPr vert="horz" wrap="square" lIns="90569" tIns="45284" rIns="90569" bIns="45284" numCol="1" anchor="b" anchorCtr="0" compatLnSpc="1">
            <a:prstTxWarp prst="textNoShape">
              <a:avLst/>
            </a:prstTxWarp>
          </a:bodyPr>
          <a:lstStyle>
            <a:lvl1pPr algn="r">
              <a:defRPr sz="1200">
                <a:ea typeface="+mn-ea"/>
                <a:cs typeface="+mn-cs"/>
              </a:defRPr>
            </a:lvl1pPr>
          </a:lstStyle>
          <a:p>
            <a:pPr>
              <a:defRPr/>
            </a:pPr>
            <a:fld id="{B25FC344-A872-40F2-89E1-1CD5513FDA71}" type="slidenum">
              <a:rPr lang="en-US"/>
              <a:pPr>
                <a:defRPr/>
              </a:pPr>
              <a:t>‹#›</a:t>
            </a:fld>
            <a:endParaRPr lang="en-US" dirty="0"/>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041EE734-BF85-4F2E-96DE-A0EBD217FBCB}" type="slidenum">
              <a:rPr lang="en-US" smtClean="0">
                <a:ea typeface="ＭＳ Ｐゴシック" pitchFamily="34" charset="-128"/>
              </a:rPr>
              <a:pPr/>
              <a:t>2</a:t>
            </a:fld>
            <a:endParaRPr lang="en-US" smtClean="0">
              <a:ea typeface="ＭＳ Ｐゴシック" pitchFamily="34" charset="-128"/>
            </a:endParaRPr>
          </a:p>
        </p:txBody>
      </p:sp>
      <p:sp>
        <p:nvSpPr>
          <p:cNvPr id="39939" name="Rectangle 2"/>
          <p:cNvSpPr>
            <a:spLocks noGrp="1" noRot="1" noChangeAspect="1" noChangeArrowheads="1" noTextEdit="1"/>
          </p:cNvSpPr>
          <p:nvPr>
            <p:ph type="sldImg"/>
          </p:nvPr>
        </p:nvSpPr>
        <p:spPr>
          <a:xfrm>
            <a:off x="1119188" y="698500"/>
            <a:ext cx="4643437" cy="3484563"/>
          </a:xfrm>
          <a:ln/>
        </p:spPr>
      </p:sp>
      <p:sp>
        <p:nvSpPr>
          <p:cNvPr id="39940" name="Rectangle 3"/>
          <p:cNvSpPr>
            <a:spLocks noGrp="1" noChangeArrowheads="1"/>
          </p:cNvSpPr>
          <p:nvPr>
            <p:ph type="body" idx="1"/>
          </p:nvPr>
        </p:nvSpPr>
        <p:spPr>
          <a:xfrm>
            <a:off x="690563" y="4416425"/>
            <a:ext cx="5500687" cy="4181475"/>
          </a:xfrm>
          <a:noFill/>
          <a:ln/>
        </p:spPr>
        <p:txBody>
          <a:bodyPr/>
          <a:lstStyle/>
          <a:p>
            <a:pPr eaLnBrk="1" hangingPunct="1"/>
            <a:r>
              <a:rPr lang="en-US" smtClean="0"/>
              <a:t>Before we start, useful to understand..</a:t>
            </a:r>
          </a:p>
          <a:p>
            <a:pPr eaLnBrk="1" hangingPunct="1"/>
            <a:r>
              <a:rPr lang="en-US" b="1" smtClean="0"/>
              <a:t>Curricular Units </a:t>
            </a:r>
            <a:r>
              <a:rPr lang="en-US" smtClean="0"/>
              <a:t>are collections of instructional units. These can only be created by users with the Curriculum Manager role.  CUs are the largest pieces (building blocks) that make up curriculum</a:t>
            </a:r>
            <a:endParaRPr lang="en-US" b="1" smtClean="0"/>
          </a:p>
          <a:p>
            <a:pPr eaLnBrk="1" hangingPunct="1"/>
            <a:r>
              <a:rPr lang="en-US" b="1" smtClean="0"/>
              <a:t>Instructional units</a:t>
            </a:r>
            <a:r>
              <a:rPr lang="en-US" smtClean="0"/>
              <a:t> are more granular chunks of CUs.</a:t>
            </a:r>
            <a:endParaRPr lang="en-US" b="1" smtClean="0"/>
          </a:p>
          <a:p>
            <a:pPr eaLnBrk="1" hangingPunct="1"/>
            <a:r>
              <a:rPr lang="en-US" b="1" smtClean="0"/>
              <a:t>Lessons</a:t>
            </a:r>
            <a:r>
              <a:rPr lang="en-US" smtClean="0"/>
              <a:t> we all know. The lesson may be done fully in the Classrooms template or perhaps be an attachment to a file or a link to where the lesson actually lives.</a:t>
            </a:r>
            <a:endParaRPr lang="en-US" b="1" smtClean="0"/>
          </a:p>
          <a:p>
            <a:pPr eaLnBrk="1" hangingPunct="1"/>
            <a:r>
              <a:rPr lang="en-US" b="1" smtClean="0"/>
              <a:t>Assessments</a:t>
            </a:r>
            <a:r>
              <a:rPr lang="en-US" smtClean="0"/>
              <a:t> should not be confused with standardized test and benchmarks (if applicable) found elsewhere in Schoolnet. Results from these tests can’t be loaded as data. However, they can include unit tests, quizzes, grading rubrics, etc.</a:t>
            </a:r>
            <a:endParaRPr lang="en-US" b="1" smtClean="0"/>
          </a:p>
          <a:p>
            <a:pPr eaLnBrk="1" hangingPunct="1"/>
            <a:r>
              <a:rPr lang="en-US" b="1" smtClean="0"/>
              <a:t>Resources</a:t>
            </a:r>
            <a:r>
              <a:rPr lang="en-US" smtClean="0"/>
              <a:t> are a catch all for everything else. They can be attached to units or lessons or stand independently. Might include URLs, video titles (but not actual video clips), graphics such as maps, etc.</a:t>
            </a:r>
          </a:p>
          <a:p>
            <a:pPr eaLnBrk="1" hangingPunct="1"/>
            <a:endParaRPr lang="en-US" smtClean="0"/>
          </a:p>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p:txBody>
          <a:bodyPr/>
          <a:lstStyle/>
          <a:p>
            <a:pPr defTabSz="928688">
              <a:defRPr/>
            </a:pPr>
            <a:fld id="{05B17A17-3648-4CA8-BC8D-6CC650431F16}" type="slidenum">
              <a:rPr lang="en-US" smtClean="0"/>
              <a:pPr defTabSz="928688">
                <a:defRPr/>
              </a:pPr>
              <a:t>14</a:t>
            </a:fld>
            <a:endParaRPr lang="en-US" smtClean="0"/>
          </a:p>
        </p:txBody>
      </p:sp>
      <p:sp>
        <p:nvSpPr>
          <p:cNvPr id="48131" name="Rectangle 2"/>
          <p:cNvSpPr>
            <a:spLocks noGrp="1" noRot="1" noChangeAspect="1" noChangeArrowheads="1" noTextEdit="1"/>
          </p:cNvSpPr>
          <p:nvPr>
            <p:ph type="sldImg"/>
          </p:nvPr>
        </p:nvSpPr>
        <p:spPr>
          <a:xfrm>
            <a:off x="1131888" y="695325"/>
            <a:ext cx="4618037" cy="3465513"/>
          </a:xfrm>
          <a:ln/>
        </p:spPr>
      </p:sp>
      <p:sp>
        <p:nvSpPr>
          <p:cNvPr id="48132" name="Rectangle 3"/>
          <p:cNvSpPr>
            <a:spLocks noGrp="1" noChangeArrowheads="1"/>
          </p:cNvSpPr>
          <p:nvPr>
            <p:ph type="body" idx="1"/>
          </p:nvPr>
        </p:nvSpPr>
        <p:spPr>
          <a:xfrm>
            <a:off x="917575" y="4395788"/>
            <a:ext cx="5046663" cy="4238625"/>
          </a:xfrm>
          <a:noFill/>
          <a:ln/>
        </p:spPr>
        <p:txBody>
          <a:bodyPr/>
          <a:lstStyle/>
          <a:p>
            <a:pPr marL="227013" indent="-227013" eaLnBrk="1" hangingPunct="1"/>
            <a:r>
              <a:rPr lang="en-US" b="1" smtClean="0"/>
              <a:t>Adding Organizers</a:t>
            </a:r>
          </a:p>
          <a:p>
            <a:pPr marL="227013" indent="-227013" eaLnBrk="1" hangingPunct="1"/>
            <a:r>
              <a:rPr lang="en-US" smtClean="0"/>
              <a:t>Organizers are an optional inclusion for your new curricular or instructional material. </a:t>
            </a:r>
          </a:p>
          <a:p>
            <a:pPr marL="227013" indent="-227013" eaLnBrk="1" hangingPunct="1"/>
            <a:r>
              <a:rPr lang="en-US" smtClean="0"/>
              <a:t>1. Click the </a:t>
            </a:r>
            <a:r>
              <a:rPr lang="en-US" b="1" smtClean="0"/>
              <a:t>Organizers </a:t>
            </a:r>
            <a:r>
              <a:rPr lang="en-US" smtClean="0"/>
              <a:t>Tab. The Organizers page displays.</a:t>
            </a:r>
          </a:p>
          <a:p>
            <a:pPr marL="227013" indent="-227013" eaLnBrk="1" hangingPunct="1"/>
            <a:r>
              <a:rPr lang="en-US" b="1" smtClean="0"/>
              <a:t>2</a:t>
            </a:r>
            <a:r>
              <a:rPr lang="en-US" smtClean="0"/>
              <a:t>. Select the organizer(s) you want to use by checking the </a:t>
            </a:r>
            <a:r>
              <a:rPr lang="en-US" b="1" smtClean="0"/>
              <a:t>box(es)</a:t>
            </a:r>
            <a:r>
              <a:rPr lang="en-US" smtClean="0"/>
              <a:t> next to the corresponding item(s). </a:t>
            </a:r>
            <a:endParaRPr lang="en-US" b="1" smtClean="0"/>
          </a:p>
          <a:p>
            <a:pPr marL="227013" indent="-227013" eaLnBrk="1" hangingPunct="1"/>
            <a:r>
              <a:rPr lang="en-US" b="1" smtClean="0"/>
              <a:t>3</a:t>
            </a:r>
            <a:r>
              <a:rPr lang="en-US" smtClean="0"/>
              <a:t>. With all your entries made, click </a:t>
            </a:r>
            <a:r>
              <a:rPr lang="en-US" b="1" smtClean="0"/>
              <a:t>Apply</a:t>
            </a:r>
            <a:r>
              <a:rPr lang="en-US" smtClean="0"/>
              <a:t>.  Your additions are automatically saved.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Slide Image Placeholder 1"/>
          <p:cNvSpPr>
            <a:spLocks noGrp="1" noRot="1" noChangeAspect="1" noTextEdit="1"/>
          </p:cNvSpPr>
          <p:nvPr>
            <p:ph type="sldImg"/>
          </p:nvPr>
        </p:nvSpPr>
        <p:spPr>
          <a:ln/>
        </p:spPr>
      </p:sp>
      <p:sp>
        <p:nvSpPr>
          <p:cNvPr id="91138" name="Notes Placeholder 2"/>
          <p:cNvSpPr>
            <a:spLocks noGrp="1"/>
          </p:cNvSpPr>
          <p:nvPr>
            <p:ph type="body" idx="1"/>
          </p:nvPr>
        </p:nvSpPr>
        <p:spPr>
          <a:noFill/>
          <a:ln/>
        </p:spPr>
        <p:txBody>
          <a:bodyPr/>
          <a:lstStyle/>
          <a:p>
            <a:pPr marL="173336" indent="-173336">
              <a:buFontTx/>
              <a:buChar char="•"/>
            </a:pPr>
            <a:r>
              <a:rPr lang="en-US" dirty="0" smtClean="0">
                <a:latin typeface="Arial" pitchFamily="34" charset="0"/>
              </a:rPr>
              <a:t>This stays from one school year to the next</a:t>
            </a:r>
          </a:p>
          <a:p>
            <a:pPr marL="173336" indent="-173336">
              <a:buFontTx/>
              <a:buChar char="•"/>
            </a:pPr>
            <a:r>
              <a:rPr lang="en-US" dirty="0" smtClean="0">
                <a:latin typeface="Arial" pitchFamily="34" charset="0"/>
              </a:rPr>
              <a:t>Filtering works the same way as in the Materials Bank</a:t>
            </a:r>
          </a:p>
        </p:txBody>
      </p:sp>
      <p:sp>
        <p:nvSpPr>
          <p:cNvPr id="91139" name="Slide Number Placeholder 3"/>
          <p:cNvSpPr>
            <a:spLocks noGrp="1"/>
          </p:cNvSpPr>
          <p:nvPr>
            <p:ph type="sldNum" sz="quarter" idx="4294967295"/>
          </p:nvPr>
        </p:nvSpPr>
        <p:spPr bwMode="auto">
          <a:xfrm>
            <a:off x="3898102" y="8829967"/>
            <a:ext cx="2982119" cy="464820"/>
          </a:xfrm>
          <a:prstGeom prst="rect">
            <a:avLst/>
          </a:prstGeom>
          <a:noFill/>
          <a:ln>
            <a:miter lim="800000"/>
            <a:headEnd/>
            <a:tailEnd/>
          </a:ln>
        </p:spPr>
        <p:txBody>
          <a:bodyPr/>
          <a:lstStyle/>
          <a:p>
            <a:fld id="{544900EC-889F-47F4-AA90-4FC36E8B7750}" type="slidenum">
              <a:rPr lang="en-US">
                <a:latin typeface="Arial" pitchFamily="34" charset="0"/>
                <a:ea typeface="MS PGothic" pitchFamily="34" charset="-128"/>
              </a:rPr>
              <a:pPr/>
              <a:t>16</a:t>
            </a:fld>
            <a:endParaRPr lang="en-US" dirty="0">
              <a:latin typeface="Arial" pitchFamily="34" charset="0"/>
              <a:ea typeface="MS PGothic"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pPr eaLnBrk="1" hangingPunct="1"/>
            <a:fld id="{1CDE7B2B-D6FE-4538-B57A-32EFD7B39464}" type="slidenum">
              <a:rPr lang="en-US" smtClean="0">
                <a:latin typeface="Calibri" pitchFamily="34" charset="0"/>
                <a:ea typeface="ＭＳ Ｐゴシック" pitchFamily="34" charset="-128"/>
              </a:rPr>
              <a:pPr eaLnBrk="1" hangingPunct="1"/>
              <a:t>17</a:t>
            </a:fld>
            <a:endParaRPr lang="en-US" smtClean="0">
              <a:latin typeface="Calibri" pitchFamily="34" charset="0"/>
              <a:ea typeface="ＭＳ Ｐゴシック" pitchFamily="34" charset="-128"/>
            </a:endParaRPr>
          </a:p>
        </p:txBody>
      </p:sp>
      <p:sp>
        <p:nvSpPr>
          <p:cNvPr id="70659" name="Rectangle 2"/>
          <p:cNvSpPr>
            <a:spLocks noGrp="1" noRot="1" noChangeAspect="1" noChangeArrowheads="1" noTextEdit="1"/>
          </p:cNvSpPr>
          <p:nvPr>
            <p:ph type="sldImg"/>
          </p:nvPr>
        </p:nvSpPr>
        <p:spPr>
          <a:xfrm>
            <a:off x="1117600" y="700088"/>
            <a:ext cx="4646613" cy="3484562"/>
          </a:xfrm>
          <a:ln/>
        </p:spPr>
      </p:sp>
      <p:sp>
        <p:nvSpPr>
          <p:cNvPr id="47108" name="Rectangle 3"/>
          <p:cNvSpPr>
            <a:spLocks noGrp="1" noChangeArrowheads="1"/>
          </p:cNvSpPr>
          <p:nvPr>
            <p:ph type="body" idx="1"/>
          </p:nvPr>
        </p:nvSpPr>
        <p:spPr>
          <a:xfrm>
            <a:off x="690072" y="4416111"/>
            <a:ext cx="5501669" cy="4180819"/>
          </a:xfrm>
          <a:ln/>
        </p:spPr>
        <p:txBody>
          <a:bodyPr lIns="92289" tIns="46144" rIns="92289" bIns="46144"/>
          <a:lstStyle/>
          <a:p>
            <a:pPr marL="1129080" lvl="2" indent="-225178" eaLnBrk="1" hangingPunct="1">
              <a:defRPr/>
            </a:pPr>
            <a:endParaRPr lang="en-US" dirty="0" smtClean="0">
              <a:latin typeface="FranklinGothic" pitchFamily="-76" charset="0"/>
              <a:ea typeface="+mn-ea"/>
            </a:endParaRPr>
          </a:p>
          <a:p>
            <a:pPr marL="1129080" lvl="2" indent="-225178" eaLnBrk="1" hangingPunct="1">
              <a:defRPr/>
            </a:pPr>
            <a:endParaRPr lang="en-US" b="1" noProof="1" smtClean="0">
              <a:latin typeface="FranklinGothic" pitchFamily="-76" charset="0"/>
              <a:ea typeface="+mn-ea"/>
            </a:endParaRPr>
          </a:p>
          <a:p>
            <a:pPr marL="225178" indent="-225178" eaLnBrk="1" hangingPunct="1">
              <a:spcBef>
                <a:spcPts val="592"/>
              </a:spcBef>
              <a:defRPr/>
            </a:pPr>
            <a:endParaRPr lang="en-US" dirty="0" smtClean="0">
              <a:latin typeface="FranklinGothic" pitchFamily="-76" charset="0"/>
              <a:ea typeface="+mn-ea"/>
              <a:cs typeface="+mn-cs"/>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35D63596-33D7-426A-89E4-E13330FB048C}" type="slidenum">
              <a:rPr lang="en-US" smtClean="0">
                <a:ea typeface="ＭＳ Ｐゴシック" pitchFamily="34" charset="-128"/>
              </a:rPr>
              <a:pPr/>
              <a:t>19</a:t>
            </a:fld>
            <a:endParaRPr lang="en-US" smtClean="0">
              <a:ea typeface="ＭＳ Ｐゴシック" pitchFamily="34" charset="-128"/>
            </a:endParaRPr>
          </a:p>
        </p:txBody>
      </p:sp>
      <p:sp>
        <p:nvSpPr>
          <p:cNvPr id="38915" name="Rectangle 2"/>
          <p:cNvSpPr>
            <a:spLocks noGrp="1" noRot="1" noChangeAspect="1" noChangeArrowheads="1" noTextEdit="1"/>
          </p:cNvSpPr>
          <p:nvPr>
            <p:ph type="sldImg"/>
          </p:nvPr>
        </p:nvSpPr>
        <p:spPr>
          <a:xfrm>
            <a:off x="1119188" y="698500"/>
            <a:ext cx="4643437" cy="3484563"/>
          </a:xfrm>
          <a:ln/>
        </p:spPr>
      </p:sp>
      <p:sp>
        <p:nvSpPr>
          <p:cNvPr id="38916" name="Rectangle 3"/>
          <p:cNvSpPr>
            <a:spLocks noGrp="1" noChangeArrowheads="1"/>
          </p:cNvSpPr>
          <p:nvPr>
            <p:ph type="body" idx="1"/>
          </p:nvPr>
        </p:nvSpPr>
        <p:spPr>
          <a:xfrm>
            <a:off x="690563" y="4416425"/>
            <a:ext cx="5500687" cy="4181475"/>
          </a:xfrm>
          <a:noFill/>
          <a:ln/>
        </p:spPr>
        <p:txBody>
          <a:bodyPr/>
          <a:lstStyle/>
          <a:p>
            <a:pPr eaLnBrk="1" hangingPunct="1">
              <a:buFontTx/>
              <a:buChar char="•"/>
            </a:pPr>
            <a:r>
              <a:rPr lang="en-US" smtClean="0"/>
              <a:t>By “curriculum”, we mean whatever scope and sequence, standards, units, etc., your district has organized and loaded for use with a particular course.</a:t>
            </a:r>
          </a:p>
          <a:p>
            <a:pPr eaLnBrk="1" hangingPunct="1">
              <a:buFontTx/>
              <a:buChar char="•"/>
            </a:pPr>
            <a:r>
              <a:rPr lang="en-US" smtClean="0"/>
              <a:t>Not all courses have curricula assigned to them.</a:t>
            </a:r>
          </a:p>
          <a:p>
            <a:pPr eaLnBrk="1" hangingPunct="1">
              <a:buFontTx/>
              <a:buChar char="•"/>
            </a:pPr>
            <a:r>
              <a:rPr lang="en-US" smtClean="0"/>
              <a:t>If a course or section does not have a curriculum mapped, the curriculum link will not appear in Classrooms home page or My Schoolnet</a:t>
            </a:r>
          </a:p>
          <a:p>
            <a:pPr eaLnBrk="1" hangingPunct="1">
              <a:buFontTx/>
              <a:buChar char="•"/>
            </a:pPr>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p:spPr>
        <p:txBody>
          <a:bodyPr/>
          <a:lstStyle/>
          <a:p>
            <a:r>
              <a:rPr lang="en-US" smtClean="0"/>
              <a:t>Use this method to access curriculum for courses you do not teach (or that aren’t mapped to your course)</a:t>
            </a:r>
          </a:p>
        </p:txBody>
      </p:sp>
      <p:sp>
        <p:nvSpPr>
          <p:cNvPr id="4" name="Slide Number Placeholder 3"/>
          <p:cNvSpPr>
            <a:spLocks noGrp="1"/>
          </p:cNvSpPr>
          <p:nvPr>
            <p:ph type="sldNum" sz="quarter" idx="5"/>
          </p:nvPr>
        </p:nvSpPr>
        <p:spPr/>
        <p:txBody>
          <a:bodyPr/>
          <a:lstStyle/>
          <a:p>
            <a:pPr>
              <a:defRPr/>
            </a:pPr>
            <a:fld id="{D918AF2A-62F3-4140-9443-5EC25BCCCE99}" type="slidenum">
              <a:rPr lang="en-US" smtClean="0"/>
              <a:pPr>
                <a:defRPr/>
              </a:pPr>
              <a:t>20</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p:spPr>
        <p:txBody>
          <a:bodyPr/>
          <a:lstStyle/>
          <a:p>
            <a:r>
              <a:rPr lang="en-US" smtClean="0"/>
              <a:t>Click materials title to access detail page</a:t>
            </a:r>
          </a:p>
        </p:txBody>
      </p:sp>
      <p:sp>
        <p:nvSpPr>
          <p:cNvPr id="4" name="Slide Number Placeholder 3"/>
          <p:cNvSpPr>
            <a:spLocks noGrp="1"/>
          </p:cNvSpPr>
          <p:nvPr>
            <p:ph type="sldNum" sz="quarter" idx="5"/>
          </p:nvPr>
        </p:nvSpPr>
        <p:spPr/>
        <p:txBody>
          <a:bodyPr/>
          <a:lstStyle/>
          <a:p>
            <a:pPr>
              <a:defRPr/>
            </a:pPr>
            <a:fld id="{32BA7F6F-1ED7-4F80-9F01-F8AAD5E7BBE9}" type="slidenum">
              <a:rPr lang="en-US" smtClean="0"/>
              <a:pPr>
                <a:defRPr/>
              </a:pPr>
              <a:t>21</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Slide Image Placeholder 1"/>
          <p:cNvSpPr>
            <a:spLocks noGrp="1" noRot="1" noChangeAspect="1" noTextEdit="1"/>
          </p:cNvSpPr>
          <p:nvPr>
            <p:ph type="sldImg"/>
          </p:nvPr>
        </p:nvSpPr>
        <p:spPr>
          <a:ln/>
        </p:spPr>
      </p:sp>
      <p:sp>
        <p:nvSpPr>
          <p:cNvPr id="89090" name="Notes Placeholder 2"/>
          <p:cNvSpPr>
            <a:spLocks noGrp="1"/>
          </p:cNvSpPr>
          <p:nvPr>
            <p:ph type="body" idx="1"/>
          </p:nvPr>
        </p:nvSpPr>
        <p:spPr>
          <a:noFill/>
          <a:ln/>
        </p:spPr>
        <p:txBody>
          <a:bodyPr/>
          <a:lstStyle/>
          <a:p>
            <a:pPr marL="173336" indent="-173336">
              <a:buFontTx/>
              <a:buChar char="•"/>
            </a:pPr>
            <a:r>
              <a:rPr lang="en-US" dirty="0" smtClean="0">
                <a:latin typeface="Arial" pitchFamily="34" charset="0"/>
              </a:rPr>
              <a:t>Not only can you search for materials, but you can also search for standards and see what materials are available for each standard</a:t>
            </a:r>
          </a:p>
          <a:p>
            <a:pPr marL="173336" indent="-173336">
              <a:buFontTx/>
              <a:buChar char="•"/>
            </a:pPr>
            <a:r>
              <a:rPr lang="en-US" dirty="0" smtClean="0">
                <a:latin typeface="Arial" pitchFamily="34" charset="0"/>
              </a:rPr>
              <a:t>Be sure to point out that you can only search for one level of the standards hierarchy at a time. Select which level in the bottom left</a:t>
            </a:r>
          </a:p>
          <a:p>
            <a:pPr marL="173336" indent="-173336">
              <a:buFontTx/>
              <a:buChar char="•"/>
            </a:pPr>
            <a:r>
              <a:rPr lang="en-US" dirty="0" smtClean="0">
                <a:latin typeface="Arial" pitchFamily="34" charset="0"/>
              </a:rPr>
              <a:t>Use this screen to discuss the different material types—point to icons and then draw out the hierarchy on a whiteboard</a:t>
            </a:r>
            <a:endParaRPr lang="en-US" dirty="0" smtClean="0">
              <a:latin typeface="FranklinGothic" charset="0"/>
            </a:endParaRPr>
          </a:p>
          <a:p>
            <a:pPr marL="173336" indent="-173336"/>
            <a:endParaRPr lang="en-US" dirty="0" smtClean="0">
              <a:latin typeface="Arial" pitchFamily="34" charset="0"/>
            </a:endParaRPr>
          </a:p>
        </p:txBody>
      </p:sp>
      <p:sp>
        <p:nvSpPr>
          <p:cNvPr id="89091" name="Slide Number Placeholder 3"/>
          <p:cNvSpPr>
            <a:spLocks noGrp="1"/>
          </p:cNvSpPr>
          <p:nvPr>
            <p:ph type="sldNum" sz="quarter" idx="4294967295"/>
          </p:nvPr>
        </p:nvSpPr>
        <p:spPr bwMode="auto">
          <a:xfrm>
            <a:off x="3898102" y="8829967"/>
            <a:ext cx="2982119" cy="464820"/>
          </a:xfrm>
          <a:prstGeom prst="rect">
            <a:avLst/>
          </a:prstGeom>
          <a:noFill/>
          <a:ln>
            <a:miter lim="800000"/>
            <a:headEnd/>
            <a:tailEnd/>
          </a:ln>
        </p:spPr>
        <p:txBody>
          <a:bodyPr/>
          <a:lstStyle/>
          <a:p>
            <a:fld id="{493A123C-F206-4D01-B6B4-2E48C35FB3F1}" type="slidenum">
              <a:rPr lang="en-US">
                <a:latin typeface="Arial" pitchFamily="34" charset="0"/>
                <a:ea typeface="MS PGothic" pitchFamily="34" charset="-128"/>
              </a:rPr>
              <a:pPr/>
              <a:t>22</a:t>
            </a:fld>
            <a:endParaRPr lang="en-US" dirty="0">
              <a:latin typeface="Arial" pitchFamily="34" charset="0"/>
              <a:ea typeface="MS PGothic"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p:txBody>
          <a:bodyPr/>
          <a:lstStyle/>
          <a:p>
            <a:pPr defTabSz="928532">
              <a:defRPr/>
            </a:pPr>
            <a:fld id="{79CF9677-5A14-47EA-A79F-DCB6614091CF}" type="slidenum">
              <a:rPr lang="en-US" smtClean="0"/>
              <a:pPr defTabSz="928532">
                <a:defRPr/>
              </a:pPr>
              <a:t>5</a:t>
            </a:fld>
            <a:endParaRPr lang="en-US" dirty="0"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r>
              <a:rPr lang="en-US" smtClean="0"/>
              <a:t>In SN terminology we are referring to a syllabus that covers an ENTIRE Course and that is relevant to one subject.  Of course, you can have a course that covers an entire year or a semester—that’s fine.  The important  concept here is that Curriculum refers to an ENTIRE course.</a:t>
            </a:r>
          </a:p>
          <a:p>
            <a:endParaRPr lang="en-US" smtClean="0"/>
          </a:p>
          <a:p>
            <a:r>
              <a:rPr lang="en-US" smtClean="0"/>
              <a:t>Curriculum – covers and entire course, 1 subject, grade</a:t>
            </a:r>
          </a:p>
          <a:p>
            <a:endParaRPr lang="en-US" smtClean="0"/>
          </a:p>
          <a:p>
            <a:r>
              <a:rPr lang="en-US" smtClean="0"/>
              <a:t>Next we have Curricular Unit.</a:t>
            </a:r>
          </a:p>
          <a:p>
            <a:r>
              <a:rPr lang="en-US" smtClean="0"/>
              <a:t>Most districts don’t think that they have a term that specifically refers to CU, but once we define it they find that they do.</a:t>
            </a:r>
          </a:p>
          <a:p>
            <a:endParaRPr lang="en-US" smtClean="0"/>
          </a:p>
          <a:p>
            <a:r>
              <a:rPr lang="en-US" smtClean="0"/>
              <a:t>Assessment NOT benchmark:</a:t>
            </a:r>
          </a:p>
          <a:p>
            <a:r>
              <a:rPr lang="en-US" smtClean="0"/>
              <a:t>if the math department has created sample chapter tests they would like made available to teachers in the district, they would load them into SchoolNet as assessments that are related to units of instruction which teachers are scheduled to teach</a:t>
            </a:r>
          </a:p>
          <a:p>
            <a:endParaRPr lang="en-US" smtClean="0"/>
          </a:p>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p:txBody>
          <a:bodyPr/>
          <a:lstStyle/>
          <a:p>
            <a:pPr defTabSz="928532">
              <a:defRPr/>
            </a:pPr>
            <a:fld id="{451F6993-72C0-4A8E-87A8-300764A0851A}" type="slidenum">
              <a:rPr lang="en-US" smtClean="0"/>
              <a:pPr defTabSz="928532">
                <a:defRPr/>
              </a:pPr>
              <a:t>6</a:t>
            </a:fld>
            <a:endParaRPr lang="en-US" dirty="0"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r>
              <a:rPr lang="en-US" smtClean="0"/>
              <a:t>In SN terminology we are referring to a syllabus that covers an ENTIRE Course and that is relevant to one subject.  Of course, you can have a course that covers an entire year or a semester—that’s fine.  The important  concept here is that Curriculum refers to an ENTIRE course.</a:t>
            </a:r>
          </a:p>
          <a:p>
            <a:endParaRPr lang="en-US" smtClean="0"/>
          </a:p>
          <a:p>
            <a:r>
              <a:rPr lang="en-US" smtClean="0"/>
              <a:t>Curriculum – covers and entire course, 1 subject, grade</a:t>
            </a:r>
          </a:p>
          <a:p>
            <a:endParaRPr lang="en-US" smtClean="0"/>
          </a:p>
          <a:p>
            <a:r>
              <a:rPr lang="en-US" smtClean="0"/>
              <a:t>Next we have Curricular Unit.</a:t>
            </a:r>
          </a:p>
          <a:p>
            <a:r>
              <a:rPr lang="en-US" smtClean="0"/>
              <a:t>Most districts don’t think that they have a term that specifically refers to CU, but once we define it they find that they do.</a:t>
            </a:r>
          </a:p>
          <a:p>
            <a:endParaRPr lang="en-US" smtClean="0"/>
          </a:p>
          <a:p>
            <a:r>
              <a:rPr lang="en-US" smtClean="0"/>
              <a:t>Assessment NOT benchmark:</a:t>
            </a:r>
          </a:p>
          <a:p>
            <a:r>
              <a:rPr lang="en-US" smtClean="0"/>
              <a:t>if the math department has created sample chapter tests they would like made available to teachers in the district, they would load them into SchoolNet as assessments that are related to units of instruction which teachers are scheduled to teach</a:t>
            </a:r>
          </a:p>
          <a:p>
            <a:endParaRPr lang="en-US" smtClean="0"/>
          </a:p>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p:txBody>
          <a:bodyPr/>
          <a:lstStyle/>
          <a:p>
            <a:pPr>
              <a:defRPr/>
            </a:pPr>
            <a:fld id="{7D4C9ABE-A372-44F1-AA43-D542943941A3}" type="slidenum">
              <a:rPr lang="en-US" smtClean="0"/>
              <a:pPr>
                <a:defRPr/>
              </a:pPr>
              <a:t>8</a:t>
            </a:fld>
            <a:endParaRPr lang="en-US" smtClean="0"/>
          </a:p>
        </p:txBody>
      </p:sp>
      <p:sp>
        <p:nvSpPr>
          <p:cNvPr id="43011" name="Rectangle 2"/>
          <p:cNvSpPr>
            <a:spLocks noGrp="1" noRot="1" noChangeAspect="1" noChangeArrowheads="1" noTextEdit="1"/>
          </p:cNvSpPr>
          <p:nvPr>
            <p:ph type="sldImg"/>
          </p:nvPr>
        </p:nvSpPr>
        <p:spPr>
          <a:xfrm>
            <a:off x="1131888" y="695325"/>
            <a:ext cx="4618037" cy="3465513"/>
          </a:xfrm>
          <a:ln/>
        </p:spPr>
      </p:sp>
      <p:sp>
        <p:nvSpPr>
          <p:cNvPr id="43012" name="Rectangle 3"/>
          <p:cNvSpPr>
            <a:spLocks noGrp="1" noChangeArrowheads="1"/>
          </p:cNvSpPr>
          <p:nvPr>
            <p:ph type="body" idx="1"/>
          </p:nvPr>
        </p:nvSpPr>
        <p:spPr>
          <a:xfrm>
            <a:off x="917575" y="4395788"/>
            <a:ext cx="5046663" cy="4238625"/>
          </a:xfrm>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p:txBody>
          <a:bodyPr/>
          <a:lstStyle/>
          <a:p>
            <a:pPr defTabSz="928688">
              <a:defRPr/>
            </a:pPr>
            <a:fld id="{2F8597B5-BD27-4B97-962B-8FB5401934D5}" type="slidenum">
              <a:rPr lang="en-US" smtClean="0"/>
              <a:pPr defTabSz="928688">
                <a:defRPr/>
              </a:pPr>
              <a:t>9</a:t>
            </a:fld>
            <a:endParaRPr lang="en-US" smtClean="0"/>
          </a:p>
        </p:txBody>
      </p:sp>
      <p:sp>
        <p:nvSpPr>
          <p:cNvPr id="44035" name="Rectangle 2"/>
          <p:cNvSpPr>
            <a:spLocks noGrp="1" noRot="1" noChangeAspect="1" noChangeArrowheads="1" noTextEdit="1"/>
          </p:cNvSpPr>
          <p:nvPr>
            <p:ph type="sldImg"/>
          </p:nvPr>
        </p:nvSpPr>
        <p:spPr>
          <a:xfrm>
            <a:off x="1131888" y="695325"/>
            <a:ext cx="4618037" cy="3465513"/>
          </a:xfrm>
          <a:ln/>
        </p:spPr>
      </p:sp>
      <p:sp>
        <p:nvSpPr>
          <p:cNvPr id="44036" name="Rectangle 3"/>
          <p:cNvSpPr>
            <a:spLocks noGrp="1" noChangeArrowheads="1"/>
          </p:cNvSpPr>
          <p:nvPr>
            <p:ph type="body" idx="1"/>
          </p:nvPr>
        </p:nvSpPr>
        <p:spPr>
          <a:xfrm>
            <a:off x="917575" y="4395788"/>
            <a:ext cx="5046663" cy="4238625"/>
          </a:xfrm>
          <a:noFill/>
          <a:ln/>
        </p:spPr>
        <p:txBody>
          <a:bodyPr/>
          <a:lstStyle/>
          <a:p>
            <a:pPr marL="227013" indent="-227013" eaLnBrk="1" hangingPunct="1"/>
            <a:r>
              <a:rPr lang="en-US" dirty="0" smtClean="0"/>
              <a:t>Standards are an optional inclusion for your new material. </a:t>
            </a:r>
            <a:endParaRPr lang="en-US" b="1" dirty="0" smtClean="0"/>
          </a:p>
          <a:p>
            <a:pPr marL="227013" indent="-227013" eaLnBrk="1" hangingPunct="1">
              <a:buFontTx/>
              <a:buAutoNum type="arabicPeriod"/>
            </a:pPr>
            <a:r>
              <a:rPr lang="en-US" dirty="0" smtClean="0"/>
              <a:t>Click the</a:t>
            </a:r>
            <a:r>
              <a:rPr lang="en-US" b="1" dirty="0" smtClean="0"/>
              <a:t> Standards</a:t>
            </a:r>
            <a:r>
              <a:rPr lang="en-US" dirty="0" smtClean="0"/>
              <a:t> tab. The Standards page appears, blank. </a:t>
            </a:r>
          </a:p>
          <a:p>
            <a:pPr marL="227013" indent="-227013" eaLnBrk="1" hangingPunct="1"/>
            <a:r>
              <a:rPr lang="en-US" b="1" dirty="0" smtClean="0"/>
              <a:t>2</a:t>
            </a:r>
            <a:r>
              <a:rPr lang="en-US" dirty="0" smtClean="0"/>
              <a:t>. To add standards, locate them from the bottom left portion of your screen. Click the </a:t>
            </a:r>
            <a:r>
              <a:rPr lang="en-US" b="1" dirty="0" smtClean="0"/>
              <a:t>+</a:t>
            </a:r>
            <a:r>
              <a:rPr lang="en-US" dirty="0" smtClean="0"/>
              <a:t> icons to reveal the lower levels of standards. </a:t>
            </a:r>
            <a:endParaRPr lang="en-US" b="1" dirty="0" smtClean="0"/>
          </a:p>
          <a:p>
            <a:pPr marL="227013" indent="-227013" eaLnBrk="1" hangingPunct="1"/>
            <a:r>
              <a:rPr lang="en-US" b="1" dirty="0" smtClean="0"/>
              <a:t>3</a:t>
            </a:r>
            <a:r>
              <a:rPr lang="en-US" dirty="0" smtClean="0"/>
              <a:t>. </a:t>
            </a:r>
            <a:r>
              <a:rPr lang="en-US" b="1" dirty="0" smtClean="0"/>
              <a:t>Drag and drop</a:t>
            </a:r>
            <a:r>
              <a:rPr lang="en-US" dirty="0" smtClean="0"/>
              <a:t> the standards from the left side of your screen, to the right Standards page. Standards automatically appear.</a:t>
            </a:r>
          </a:p>
          <a:p>
            <a:pPr marL="227013" indent="-227013" eaLnBrk="1" hangingPunct="1"/>
            <a:r>
              <a:rPr lang="en-US" b="1" dirty="0" smtClean="0"/>
              <a:t>4</a:t>
            </a:r>
            <a:r>
              <a:rPr lang="en-US" dirty="0" smtClean="0"/>
              <a:t>. You can also remove standards from your material by </a:t>
            </a:r>
            <a:r>
              <a:rPr lang="en-US" b="1" dirty="0" smtClean="0"/>
              <a:t>dragging and dropping</a:t>
            </a:r>
            <a:r>
              <a:rPr lang="en-US" dirty="0" smtClean="0"/>
              <a:t> the standard from the right Standards page back to the lower left Standards area.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p:txBody>
          <a:bodyPr/>
          <a:lstStyle/>
          <a:p>
            <a:pPr>
              <a:defRPr/>
            </a:pPr>
            <a:fld id="{44EE9E44-D954-4093-BC48-B61D44666088}" type="slidenum">
              <a:rPr lang="en-US" smtClean="0"/>
              <a:pPr>
                <a:defRPr/>
              </a:pPr>
              <a:t>10</a:t>
            </a:fld>
            <a:endParaRPr lang="en-US" smtClean="0"/>
          </a:p>
        </p:txBody>
      </p:sp>
      <p:sp>
        <p:nvSpPr>
          <p:cNvPr id="45059" name="Rectangle 2"/>
          <p:cNvSpPr>
            <a:spLocks noGrp="1" noRot="1" noChangeAspect="1" noChangeArrowheads="1" noTextEdit="1"/>
          </p:cNvSpPr>
          <p:nvPr>
            <p:ph type="sldImg"/>
          </p:nvPr>
        </p:nvSpPr>
        <p:spPr>
          <a:xfrm>
            <a:off x="1131888" y="695325"/>
            <a:ext cx="4618037" cy="3465513"/>
          </a:xfrm>
          <a:ln/>
        </p:spPr>
      </p:sp>
      <p:sp>
        <p:nvSpPr>
          <p:cNvPr id="45060" name="Rectangle 3"/>
          <p:cNvSpPr>
            <a:spLocks noGrp="1" noChangeArrowheads="1"/>
          </p:cNvSpPr>
          <p:nvPr>
            <p:ph type="body" idx="1"/>
          </p:nvPr>
        </p:nvSpPr>
        <p:spPr>
          <a:xfrm>
            <a:off x="917575" y="4395788"/>
            <a:ext cx="5046663" cy="4238625"/>
          </a:xfrm>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2290002A-F034-4EF7-AEE8-0B7A54B4C916}" type="slidenum">
              <a:rPr lang="en-US" smtClean="0"/>
              <a:pPr>
                <a:defRPr/>
              </a:pPr>
              <a:t>11</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p:txBody>
          <a:bodyPr/>
          <a:lstStyle/>
          <a:p>
            <a:pPr defTabSz="928688">
              <a:defRPr/>
            </a:pPr>
            <a:fld id="{79C81655-7E2D-443D-B548-7A6F69E238B1}" type="slidenum">
              <a:rPr lang="en-US" smtClean="0"/>
              <a:pPr defTabSz="928688">
                <a:defRPr/>
              </a:pPr>
              <a:t>12</a:t>
            </a:fld>
            <a:endParaRPr lang="en-US" smtClean="0"/>
          </a:p>
        </p:txBody>
      </p:sp>
      <p:sp>
        <p:nvSpPr>
          <p:cNvPr id="47107" name="Rectangle 2"/>
          <p:cNvSpPr>
            <a:spLocks noGrp="1" noRot="1" noChangeAspect="1" noChangeArrowheads="1" noTextEdit="1"/>
          </p:cNvSpPr>
          <p:nvPr>
            <p:ph type="sldImg"/>
          </p:nvPr>
        </p:nvSpPr>
        <p:spPr>
          <a:xfrm>
            <a:off x="1131888" y="695325"/>
            <a:ext cx="4618037" cy="3465513"/>
          </a:xfrm>
          <a:ln/>
        </p:spPr>
      </p:sp>
      <p:sp>
        <p:nvSpPr>
          <p:cNvPr id="47108" name="Rectangle 3"/>
          <p:cNvSpPr>
            <a:spLocks noGrp="1" noChangeArrowheads="1"/>
          </p:cNvSpPr>
          <p:nvPr>
            <p:ph type="body" idx="1"/>
          </p:nvPr>
        </p:nvSpPr>
        <p:spPr>
          <a:xfrm>
            <a:off x="917575" y="4395788"/>
            <a:ext cx="5046663" cy="4238625"/>
          </a:xfrm>
          <a:noFill/>
          <a:ln/>
        </p:spPr>
        <p:txBody>
          <a:bodyPr/>
          <a:lstStyle/>
          <a:p>
            <a:pPr marL="227013" indent="-227013" eaLnBrk="1" hangingPunct="1"/>
            <a:r>
              <a:rPr lang="en-US" smtClean="0"/>
              <a:t>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Slide Image Placeholder 1"/>
          <p:cNvSpPr>
            <a:spLocks noGrp="1" noRot="1" noChangeAspect="1" noTextEdit="1"/>
          </p:cNvSpPr>
          <p:nvPr>
            <p:ph type="sldImg"/>
          </p:nvPr>
        </p:nvSpPr>
        <p:spPr>
          <a:ln/>
        </p:spPr>
      </p:sp>
      <p:sp>
        <p:nvSpPr>
          <p:cNvPr id="96258" name="Notes Placeholder 2"/>
          <p:cNvSpPr>
            <a:spLocks noGrp="1"/>
          </p:cNvSpPr>
          <p:nvPr>
            <p:ph type="body" idx="1"/>
          </p:nvPr>
        </p:nvSpPr>
        <p:spPr>
          <a:noFill/>
          <a:ln/>
        </p:spPr>
        <p:txBody>
          <a:bodyPr/>
          <a:lstStyle/>
          <a:p>
            <a:pPr marL="173079" indent="-173079">
              <a:buFontTx/>
              <a:buChar char="•"/>
            </a:pPr>
            <a:r>
              <a:rPr lang="en-US" dirty="0" smtClean="0">
                <a:solidFill>
                  <a:srgbClr val="FF0000"/>
                </a:solidFill>
                <a:latin typeface="Arial" pitchFamily="34" charset="0"/>
              </a:rPr>
              <a:t>Instructional units – Attach lesson plans, resources, and assessments</a:t>
            </a:r>
          </a:p>
          <a:p>
            <a:pPr marL="173079" indent="-173079">
              <a:buFontTx/>
              <a:buChar char="•"/>
            </a:pPr>
            <a:r>
              <a:rPr lang="en-US" dirty="0" smtClean="0">
                <a:solidFill>
                  <a:srgbClr val="FF0000"/>
                </a:solidFill>
                <a:latin typeface="Arial" pitchFamily="34" charset="0"/>
              </a:rPr>
              <a:t>Lesson plans – Attach resources and assessments</a:t>
            </a:r>
            <a:br>
              <a:rPr lang="en-US" dirty="0" smtClean="0">
                <a:solidFill>
                  <a:srgbClr val="FF0000"/>
                </a:solidFill>
                <a:latin typeface="Arial" pitchFamily="34" charset="0"/>
              </a:rPr>
            </a:br>
            <a:endParaRPr lang="en-US" dirty="0" smtClean="0">
              <a:solidFill>
                <a:srgbClr val="FF0000"/>
              </a:solidFill>
              <a:latin typeface="Arial" pitchFamily="34" charset="0"/>
            </a:endParaRPr>
          </a:p>
          <a:p>
            <a:pPr marL="173079" indent="-173079">
              <a:buFontTx/>
              <a:buChar char="•"/>
            </a:pPr>
            <a:r>
              <a:rPr lang="en-CA" dirty="0" smtClean="0">
                <a:latin typeface="Arial" pitchFamily="34" charset="0"/>
              </a:rPr>
              <a:t>This is the only way to add an attachment when using the district template</a:t>
            </a:r>
          </a:p>
          <a:p>
            <a:pPr marL="173079" indent="-173079">
              <a:buFontTx/>
              <a:buChar char="•"/>
            </a:pPr>
            <a:r>
              <a:rPr lang="en-CA" dirty="0" smtClean="0">
                <a:latin typeface="Arial" pitchFamily="34" charset="0"/>
              </a:rPr>
              <a:t>Can pull from bank, My Materials, or create on the fly; new resources become separate material</a:t>
            </a:r>
          </a:p>
          <a:p>
            <a:pPr marL="173079" indent="-173079">
              <a:buFontTx/>
              <a:buChar char="•"/>
            </a:pPr>
            <a:r>
              <a:rPr lang="en-CA" dirty="0" smtClean="0">
                <a:latin typeface="Arial" pitchFamily="34" charset="0"/>
              </a:rPr>
              <a:t>Show organizers in next tab</a:t>
            </a:r>
          </a:p>
          <a:p>
            <a:pPr marL="173079" indent="-173079">
              <a:buFontTx/>
              <a:buChar char="•"/>
            </a:pPr>
            <a:r>
              <a:rPr lang="en-CA" dirty="0" smtClean="0">
                <a:latin typeface="Arial" pitchFamily="34" charset="0"/>
              </a:rPr>
              <a:t>Show how to view detail to exit and return to lesson through My Materials</a:t>
            </a:r>
          </a:p>
        </p:txBody>
      </p:sp>
      <p:sp>
        <p:nvSpPr>
          <p:cNvPr id="96259" name="Slide Number Placeholder 3"/>
          <p:cNvSpPr>
            <a:spLocks noGrp="1"/>
          </p:cNvSpPr>
          <p:nvPr>
            <p:ph type="sldNum" sz="quarter" idx="4294967295"/>
          </p:nvPr>
        </p:nvSpPr>
        <p:spPr bwMode="auto">
          <a:xfrm>
            <a:off x="3898101" y="8829967"/>
            <a:ext cx="2982119" cy="464820"/>
          </a:xfrm>
          <a:prstGeom prst="rect">
            <a:avLst/>
          </a:prstGeom>
          <a:noFill/>
          <a:ln>
            <a:miter lim="800000"/>
            <a:headEnd/>
            <a:tailEnd/>
          </a:ln>
        </p:spPr>
        <p:txBody>
          <a:bodyPr/>
          <a:lstStyle/>
          <a:p>
            <a:fld id="{78F5DA54-FF79-4EBC-AD59-CBE983070A6D}" type="slidenum">
              <a:rPr lang="en-US"/>
              <a:pPr/>
              <a:t>13</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5" name="Rectangle 3"/>
          <p:cNvSpPr>
            <a:spLocks noGrp="1" noChangeArrowheads="1"/>
          </p:cNvSpPr>
          <p:nvPr>
            <p:ph type="ctrTitle"/>
          </p:nvPr>
        </p:nvSpPr>
        <p:spPr>
          <a:xfrm>
            <a:off x="533400" y="1524000"/>
            <a:ext cx="4038600" cy="1981200"/>
          </a:xfrm>
        </p:spPr>
        <p:txBody>
          <a:bodyPr anchor="ctr"/>
          <a:lstStyle>
            <a:lvl1pPr>
              <a:defRPr sz="3200" b="0"/>
            </a:lvl1pPr>
          </a:lstStyle>
          <a:p>
            <a:r>
              <a:rPr lang="en-US" smtClean="0"/>
              <a:t>Click to edit Master title style</a:t>
            </a:r>
            <a:endParaRPr lang="en-US"/>
          </a:p>
        </p:txBody>
      </p:sp>
      <p:sp>
        <p:nvSpPr>
          <p:cNvPr id="3076" name="Rectangle 4"/>
          <p:cNvSpPr>
            <a:spLocks noGrp="1" noChangeArrowheads="1"/>
          </p:cNvSpPr>
          <p:nvPr>
            <p:ph type="subTitle" idx="1"/>
          </p:nvPr>
        </p:nvSpPr>
        <p:spPr>
          <a:xfrm>
            <a:off x="533400" y="3505200"/>
            <a:ext cx="4038600" cy="1371600"/>
          </a:xfrm>
        </p:spPr>
        <p:txBody>
          <a:bodyPr/>
          <a:lstStyle>
            <a:lvl1pPr marL="0" indent="0">
              <a:buFontTx/>
              <a:buNone/>
              <a:defRPr sz="1600">
                <a:solidFill>
                  <a:srgbClr val="6D6E71"/>
                </a:solidFill>
              </a:defRPr>
            </a:lvl1pPr>
          </a:lstStyle>
          <a:p>
            <a:r>
              <a:rPr lang="en-US" smtClean="0"/>
              <a:t>Click to edit Master subtitle style</a:t>
            </a:r>
            <a:endParaRPr lang="en-US"/>
          </a:p>
        </p:txBody>
      </p:sp>
      <p:sp>
        <p:nvSpPr>
          <p:cNvPr id="5" name="Rectangle 5"/>
          <p:cNvSpPr>
            <a:spLocks noGrp="1" noChangeArrowheads="1"/>
          </p:cNvSpPr>
          <p:nvPr>
            <p:ph type="dt" sz="half" idx="10"/>
          </p:nvPr>
        </p:nvSpPr>
        <p:spPr>
          <a:xfrm>
            <a:off x="685800" y="6248400"/>
            <a:ext cx="1905000" cy="457200"/>
          </a:xfrm>
          <a:prstGeom prst="rect">
            <a:avLst/>
          </a:prstGeom>
        </p:spPr>
        <p:txBody>
          <a:bodyPr/>
          <a:lstStyle>
            <a:lvl1pPr>
              <a:defRPr/>
            </a:lvl1pPr>
          </a:lstStyle>
          <a:p>
            <a:pPr>
              <a:defRPr/>
            </a:pPr>
            <a:endParaRPr lang="en-US"/>
          </a:p>
        </p:txBody>
      </p:sp>
      <p:sp>
        <p:nvSpPr>
          <p:cNvPr id="6" name="Rectangle 6"/>
          <p:cNvSpPr>
            <a:spLocks noGrp="1" noChangeArrowheads="1"/>
          </p:cNvSpPr>
          <p:nvPr>
            <p:ph type="ftr" sz="quarter" idx="11"/>
          </p:nvPr>
        </p:nvSpPr>
        <p:spPr>
          <a:xfrm>
            <a:off x="3124200" y="6248400"/>
            <a:ext cx="2895600" cy="457200"/>
          </a:xfrm>
          <a:prstGeom prst="rect">
            <a:avLst/>
          </a:prstGeom>
        </p:spPr>
        <p:txBody>
          <a:bodyPr/>
          <a:lstStyle>
            <a:lvl1pPr>
              <a:defRPr/>
            </a:lvl1pPr>
          </a:lstStyle>
          <a:p>
            <a:pPr>
              <a:defRPr/>
            </a:pPr>
            <a:endParaRPr lang="en-US"/>
          </a:p>
        </p:txBody>
      </p:sp>
      <p:sp>
        <p:nvSpPr>
          <p:cNvPr id="7" name="Rectangle 7"/>
          <p:cNvSpPr>
            <a:spLocks noGrp="1" noChangeArrowheads="1"/>
          </p:cNvSpPr>
          <p:nvPr>
            <p:ph type="sldNum" sz="quarter" idx="12"/>
          </p:nvPr>
        </p:nvSpPr>
        <p:spPr>
          <a:xfrm>
            <a:off x="6553200" y="6248400"/>
            <a:ext cx="1905000" cy="457200"/>
          </a:xfrm>
          <a:prstGeom prst="rect">
            <a:avLst/>
          </a:prstGeom>
        </p:spPr>
        <p:txBody>
          <a:bodyPr/>
          <a:lstStyle>
            <a:lvl1pPr>
              <a:defRPr/>
            </a:lvl1pPr>
          </a:lstStyle>
          <a:p>
            <a:pPr>
              <a:defRPr/>
            </a:pPr>
            <a:fld id="{E9E3950E-9081-4033-985A-2F8F76BD0641}"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495800" y="381000"/>
            <a:ext cx="5105400" cy="1447800"/>
          </a:xfr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6248400"/>
            <a:ext cx="1905000" cy="457200"/>
          </a:xfrm>
          <a:prstGeom prst="rect">
            <a:avLst/>
          </a:prstGeom>
          <a:ln/>
        </p:spPr>
        <p:txBody>
          <a:bodyPr/>
          <a:lstStyle>
            <a:lvl1pPr>
              <a:defRPr/>
            </a:lvl1pPr>
          </a:lstStyle>
          <a:p>
            <a:pPr>
              <a:defRPr/>
            </a:pPr>
            <a:endParaRPr lang="en-US"/>
          </a:p>
        </p:txBody>
      </p:sp>
      <p:sp>
        <p:nvSpPr>
          <p:cNvPr id="5" name="Rectangle 5"/>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553200" y="6248400"/>
            <a:ext cx="1905000" cy="457200"/>
          </a:xfrm>
          <a:prstGeom prst="rect">
            <a:avLst/>
          </a:prstGeom>
          <a:ln/>
        </p:spPr>
        <p:txBody>
          <a:bodyPr/>
          <a:lstStyle>
            <a:lvl1pPr>
              <a:defRPr/>
            </a:lvl1pPr>
          </a:lstStyle>
          <a:p>
            <a:pPr>
              <a:defRPr/>
            </a:pPr>
            <a:fld id="{7158A786-FBDA-4FF4-B4F5-B98435D8427E}"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91300" y="685800"/>
            <a:ext cx="2019300" cy="5029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685800"/>
            <a:ext cx="5905500" cy="5029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6248400"/>
            <a:ext cx="1905000" cy="457200"/>
          </a:xfrm>
          <a:prstGeom prst="rect">
            <a:avLst/>
          </a:prstGeom>
          <a:ln/>
        </p:spPr>
        <p:txBody>
          <a:bodyPr/>
          <a:lstStyle>
            <a:lvl1pPr>
              <a:defRPr/>
            </a:lvl1pPr>
          </a:lstStyle>
          <a:p>
            <a:pPr>
              <a:defRPr/>
            </a:pPr>
            <a:endParaRPr lang="en-US"/>
          </a:p>
        </p:txBody>
      </p:sp>
      <p:sp>
        <p:nvSpPr>
          <p:cNvPr id="5" name="Rectangle 5"/>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553200" y="6248400"/>
            <a:ext cx="1905000" cy="457200"/>
          </a:xfrm>
          <a:prstGeom prst="rect">
            <a:avLst/>
          </a:prstGeom>
          <a:ln/>
        </p:spPr>
        <p:txBody>
          <a:bodyPr/>
          <a:lstStyle>
            <a:lvl1pPr>
              <a:defRPr/>
            </a:lvl1pPr>
          </a:lstStyle>
          <a:p>
            <a:pPr>
              <a:defRPr/>
            </a:pPr>
            <a:fld id="{15ED6D17-E5E4-41F5-B31A-DB626019F136}"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267200" y="457200"/>
            <a:ext cx="5105400" cy="1447800"/>
          </a:xfr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6248400"/>
            <a:ext cx="1905000" cy="457200"/>
          </a:xfrm>
          <a:prstGeom prst="rect">
            <a:avLst/>
          </a:prstGeom>
          <a:ln/>
        </p:spPr>
        <p:txBody>
          <a:bodyPr/>
          <a:lstStyle>
            <a:lvl1pPr>
              <a:defRPr/>
            </a:lvl1pPr>
          </a:lstStyle>
          <a:p>
            <a:pPr>
              <a:defRPr/>
            </a:pPr>
            <a:endParaRPr lang="en-US"/>
          </a:p>
        </p:txBody>
      </p:sp>
      <p:sp>
        <p:nvSpPr>
          <p:cNvPr id="5" name="Rectangle 5"/>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553200" y="6248400"/>
            <a:ext cx="1905000" cy="457200"/>
          </a:xfrm>
          <a:prstGeom prst="rect">
            <a:avLst/>
          </a:prstGeom>
          <a:ln/>
        </p:spPr>
        <p:txBody>
          <a:bodyPr/>
          <a:lstStyle>
            <a:lvl1pPr>
              <a:defRPr/>
            </a:lvl1pPr>
          </a:lstStyle>
          <a:p>
            <a:pPr>
              <a:defRPr/>
            </a:pPr>
            <a:fld id="{14DE1703-FB5B-4CAC-A15B-718E47FCBDF2}"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85800" y="6248400"/>
            <a:ext cx="1905000" cy="457200"/>
          </a:xfrm>
          <a:prstGeom prst="rect">
            <a:avLst/>
          </a:prstGeom>
          <a:ln/>
        </p:spPr>
        <p:txBody>
          <a:bodyPr/>
          <a:lstStyle>
            <a:lvl1pPr>
              <a:defRPr/>
            </a:lvl1pPr>
          </a:lstStyle>
          <a:p>
            <a:pPr>
              <a:defRPr/>
            </a:pPr>
            <a:endParaRPr lang="en-US"/>
          </a:p>
        </p:txBody>
      </p:sp>
      <p:sp>
        <p:nvSpPr>
          <p:cNvPr id="5" name="Rectangle 5"/>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553200" y="6248400"/>
            <a:ext cx="1905000" cy="457200"/>
          </a:xfrm>
          <a:prstGeom prst="rect">
            <a:avLst/>
          </a:prstGeom>
          <a:ln/>
        </p:spPr>
        <p:txBody>
          <a:bodyPr/>
          <a:lstStyle>
            <a:lvl1pPr>
              <a:defRPr/>
            </a:lvl1pPr>
          </a:lstStyle>
          <a:p>
            <a:pPr>
              <a:defRPr/>
            </a:pPr>
            <a:fld id="{A0890402-B563-4671-85E7-C695356A3BE0}"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343400" y="381000"/>
            <a:ext cx="5105400" cy="14478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600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95800" y="1600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noChangeArrowheads="1"/>
          </p:cNvSpPr>
          <p:nvPr>
            <p:ph type="dt" sz="half" idx="10"/>
          </p:nvPr>
        </p:nvSpPr>
        <p:spPr>
          <a:xfrm>
            <a:off x="685800" y="6248400"/>
            <a:ext cx="1905000" cy="457200"/>
          </a:xfrm>
          <a:prstGeom prst="rect">
            <a:avLst/>
          </a:prstGeom>
          <a:ln/>
        </p:spPr>
        <p:txBody>
          <a:bodyPr/>
          <a:lstStyle>
            <a:lvl1pPr>
              <a:defRPr/>
            </a:lvl1pPr>
          </a:lstStyle>
          <a:p>
            <a:pPr>
              <a:defRPr/>
            </a:pPr>
            <a:endParaRPr lang="en-US"/>
          </a:p>
        </p:txBody>
      </p:sp>
      <p:sp>
        <p:nvSpPr>
          <p:cNvPr id="6" name="Footer Placeholder 5"/>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endParaRPr lang="en-US"/>
          </a:p>
        </p:txBody>
      </p:sp>
      <p:sp>
        <p:nvSpPr>
          <p:cNvPr id="7" name="Slide Number Placeholder 6"/>
          <p:cNvSpPr>
            <a:spLocks noGrp="1" noChangeArrowheads="1"/>
          </p:cNvSpPr>
          <p:nvPr>
            <p:ph type="sldNum" sz="quarter" idx="12"/>
          </p:nvPr>
        </p:nvSpPr>
        <p:spPr>
          <a:xfrm>
            <a:off x="6553200" y="6248400"/>
            <a:ext cx="1905000" cy="457200"/>
          </a:xfrm>
          <a:prstGeom prst="rect">
            <a:avLst/>
          </a:prstGeom>
          <a:ln/>
        </p:spPr>
        <p:txBody>
          <a:bodyPr/>
          <a:lstStyle>
            <a:lvl1pPr>
              <a:defRPr/>
            </a:lvl1pPr>
          </a:lstStyle>
          <a:p>
            <a:pPr>
              <a:defRPr/>
            </a:pPr>
            <a:fld id="{51D88EAF-EFE8-4F13-91B0-001C9BFEDAD8}"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85800" y="6248400"/>
            <a:ext cx="1905000" cy="457200"/>
          </a:xfrm>
          <a:prstGeom prst="rect">
            <a:avLst/>
          </a:prstGeom>
          <a:ln/>
        </p:spPr>
        <p:txBody>
          <a:bodyPr/>
          <a:lstStyle>
            <a:lvl1pPr>
              <a:defRPr/>
            </a:lvl1pPr>
          </a:lstStyle>
          <a:p>
            <a:pPr>
              <a:defRPr/>
            </a:pPr>
            <a:endParaRPr lang="en-US"/>
          </a:p>
        </p:txBody>
      </p:sp>
      <p:sp>
        <p:nvSpPr>
          <p:cNvPr id="8" name="Rectangle 5"/>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xfrm>
            <a:off x="6553200" y="6248400"/>
            <a:ext cx="1905000" cy="457200"/>
          </a:xfrm>
          <a:prstGeom prst="rect">
            <a:avLst/>
          </a:prstGeom>
          <a:ln/>
        </p:spPr>
        <p:txBody>
          <a:bodyPr/>
          <a:lstStyle>
            <a:lvl1pPr>
              <a:defRPr/>
            </a:lvl1pPr>
          </a:lstStyle>
          <a:p>
            <a:pPr>
              <a:defRPr/>
            </a:pPr>
            <a:fld id="{21AEF3FF-3779-4C90-AB62-27C29F9EB275}"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495800" y="381000"/>
            <a:ext cx="5105400" cy="1447800"/>
          </a:xfrm>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85800" y="6248400"/>
            <a:ext cx="1905000" cy="457200"/>
          </a:xfrm>
          <a:prstGeom prst="rect">
            <a:avLst/>
          </a:prstGeom>
          <a:ln/>
        </p:spPr>
        <p:txBody>
          <a:bodyPr/>
          <a:lstStyle>
            <a:lvl1pPr>
              <a:defRPr/>
            </a:lvl1pPr>
          </a:lstStyle>
          <a:p>
            <a:pPr>
              <a:defRPr/>
            </a:pPr>
            <a:endParaRPr lang="en-US"/>
          </a:p>
        </p:txBody>
      </p:sp>
      <p:sp>
        <p:nvSpPr>
          <p:cNvPr id="4" name="Rectangle 5"/>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xfrm>
            <a:off x="6553200" y="6248400"/>
            <a:ext cx="1905000" cy="457200"/>
          </a:xfrm>
          <a:prstGeom prst="rect">
            <a:avLst/>
          </a:prstGeom>
          <a:ln/>
        </p:spPr>
        <p:txBody>
          <a:bodyPr/>
          <a:lstStyle>
            <a:lvl1pPr>
              <a:defRPr/>
            </a:lvl1pPr>
          </a:lstStyle>
          <a:p>
            <a:pPr>
              <a:defRPr/>
            </a:pPr>
            <a:fld id="{6C5253BE-9463-4B5A-AAD4-BCB67FA319D8}"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6248400"/>
            <a:ext cx="1905000" cy="457200"/>
          </a:xfrm>
          <a:prstGeom prst="rect">
            <a:avLst/>
          </a:prstGeom>
          <a:ln/>
        </p:spPr>
        <p:txBody>
          <a:bodyPr/>
          <a:lstStyle>
            <a:lvl1pPr>
              <a:defRPr/>
            </a:lvl1pPr>
          </a:lstStyle>
          <a:p>
            <a:pPr>
              <a:defRPr/>
            </a:pPr>
            <a:endParaRPr lang="en-US"/>
          </a:p>
        </p:txBody>
      </p:sp>
      <p:sp>
        <p:nvSpPr>
          <p:cNvPr id="3" name="Rectangle 5"/>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xfrm>
            <a:off x="6553200" y="6248400"/>
            <a:ext cx="1905000" cy="457200"/>
          </a:xfrm>
          <a:prstGeom prst="rect">
            <a:avLst/>
          </a:prstGeom>
          <a:ln/>
        </p:spPr>
        <p:txBody>
          <a:bodyPr/>
          <a:lstStyle>
            <a:lvl1pPr>
              <a:defRPr/>
            </a:lvl1pPr>
          </a:lstStyle>
          <a:p>
            <a:pPr>
              <a:defRPr/>
            </a:pPr>
            <a:fld id="{0810E7FA-F393-4908-9CBF-4450CC604257}"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noChangeArrowheads="1"/>
          </p:cNvSpPr>
          <p:nvPr>
            <p:ph type="dt" sz="half" idx="10"/>
          </p:nvPr>
        </p:nvSpPr>
        <p:spPr>
          <a:xfrm>
            <a:off x="685800" y="6248400"/>
            <a:ext cx="1905000" cy="457200"/>
          </a:xfrm>
          <a:prstGeom prst="rect">
            <a:avLst/>
          </a:prstGeom>
          <a:ln/>
        </p:spPr>
        <p:txBody>
          <a:bodyPr/>
          <a:lstStyle>
            <a:lvl1pPr>
              <a:defRPr/>
            </a:lvl1pPr>
          </a:lstStyle>
          <a:p>
            <a:pPr>
              <a:defRPr/>
            </a:pPr>
            <a:endParaRPr lang="en-US"/>
          </a:p>
        </p:txBody>
      </p:sp>
      <p:sp>
        <p:nvSpPr>
          <p:cNvPr id="6" name="Footer Placeholder 5"/>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endParaRPr lang="en-US"/>
          </a:p>
        </p:txBody>
      </p:sp>
      <p:sp>
        <p:nvSpPr>
          <p:cNvPr id="7" name="Slide Number Placeholder 6"/>
          <p:cNvSpPr>
            <a:spLocks noGrp="1" noChangeArrowheads="1"/>
          </p:cNvSpPr>
          <p:nvPr>
            <p:ph type="sldNum" sz="quarter" idx="12"/>
          </p:nvPr>
        </p:nvSpPr>
        <p:spPr>
          <a:xfrm>
            <a:off x="6553200" y="6248400"/>
            <a:ext cx="1905000" cy="457200"/>
          </a:xfrm>
          <a:prstGeom prst="rect">
            <a:avLst/>
          </a:prstGeom>
          <a:ln/>
        </p:spPr>
        <p:txBody>
          <a:bodyPr/>
          <a:lstStyle>
            <a:lvl1pPr>
              <a:defRPr/>
            </a:lvl1pPr>
          </a:lstStyle>
          <a:p>
            <a:pPr>
              <a:defRPr/>
            </a:pPr>
            <a:fld id="{8F3A0967-64B5-4AE0-8B07-6C5AD92398B5}"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noChangeArrowheads="1"/>
          </p:cNvSpPr>
          <p:nvPr>
            <p:ph type="dt" sz="half" idx="10"/>
          </p:nvPr>
        </p:nvSpPr>
        <p:spPr>
          <a:xfrm>
            <a:off x="685800" y="6248400"/>
            <a:ext cx="1905000" cy="457200"/>
          </a:xfrm>
          <a:prstGeom prst="rect">
            <a:avLst/>
          </a:prstGeom>
          <a:ln/>
        </p:spPr>
        <p:txBody>
          <a:bodyPr/>
          <a:lstStyle>
            <a:lvl1pPr>
              <a:defRPr/>
            </a:lvl1pPr>
          </a:lstStyle>
          <a:p>
            <a:pPr>
              <a:defRPr/>
            </a:pPr>
            <a:endParaRPr lang="en-US"/>
          </a:p>
        </p:txBody>
      </p:sp>
      <p:sp>
        <p:nvSpPr>
          <p:cNvPr id="6" name="Footer Placeholder 5"/>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endParaRPr lang="en-US"/>
          </a:p>
        </p:txBody>
      </p:sp>
      <p:sp>
        <p:nvSpPr>
          <p:cNvPr id="7" name="Slide Number Placeholder 6"/>
          <p:cNvSpPr>
            <a:spLocks noGrp="1" noChangeArrowheads="1"/>
          </p:cNvSpPr>
          <p:nvPr>
            <p:ph type="sldNum" sz="quarter" idx="12"/>
          </p:nvPr>
        </p:nvSpPr>
        <p:spPr>
          <a:xfrm>
            <a:off x="6553200" y="6248400"/>
            <a:ext cx="1905000" cy="457200"/>
          </a:xfrm>
          <a:prstGeom prst="rect">
            <a:avLst/>
          </a:prstGeom>
          <a:ln/>
        </p:spPr>
        <p:txBody>
          <a:bodyPr/>
          <a:lstStyle>
            <a:lvl1pPr>
              <a:defRPr/>
            </a:lvl1pPr>
          </a:lstStyle>
          <a:p>
            <a:pPr>
              <a:defRPr/>
            </a:pPr>
            <a:fld id="{B67F4050-B349-4985-BD65-7F96A05532C9}"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bwMode="auto">
          <a:xfrm>
            <a:off x="3733800" y="381000"/>
            <a:ext cx="5105400" cy="1447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533400" y="1600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34" name="Picture 10"/>
          <p:cNvPicPr>
            <a:picLocks noChangeAspect="1" noChangeArrowheads="1"/>
          </p:cNvPicPr>
          <p:nvPr userDrawn="1"/>
        </p:nvPicPr>
        <p:blipFill>
          <a:blip r:embed="rId13" cstate="print"/>
          <a:srcRect/>
          <a:stretch>
            <a:fillRect/>
          </a:stretch>
        </p:blipFill>
        <p:spPr bwMode="auto">
          <a:xfrm>
            <a:off x="65089" y="142875"/>
            <a:ext cx="3655154" cy="695325"/>
          </a:xfrm>
          <a:prstGeom prst="rect">
            <a:avLst/>
          </a:prstGeom>
          <a:noFill/>
          <a:ln w="9525">
            <a:noFill/>
            <a:miter lim="800000"/>
            <a:headEnd/>
            <a:tailEnd/>
          </a:ln>
        </p:spPr>
      </p:pic>
      <p:sp>
        <p:nvSpPr>
          <p:cNvPr id="10" name="Rectangle 11"/>
          <p:cNvSpPr>
            <a:spLocks noChangeArrowheads="1"/>
          </p:cNvSpPr>
          <p:nvPr userDrawn="1"/>
        </p:nvSpPr>
        <p:spPr bwMode="gray">
          <a:xfrm>
            <a:off x="-1466" y="6397625"/>
            <a:ext cx="9145466" cy="460375"/>
          </a:xfrm>
          <a:prstGeom prst="rect">
            <a:avLst/>
          </a:prstGeom>
          <a:solidFill>
            <a:schemeClr val="accent1"/>
          </a:solidFill>
          <a:ln w="9525">
            <a:noFill/>
            <a:miter lim="800000"/>
            <a:headEnd/>
            <a:tailEnd/>
          </a:ln>
        </p:spPr>
        <p:txBody>
          <a:bodyPr wrap="none" lIns="0" tIns="0" rIns="0" bIns="0" anchor="ctr"/>
          <a:lstStyle/>
          <a:p>
            <a:pPr eaLnBrk="0" hangingPunct="0">
              <a:defRPr/>
            </a:pPr>
            <a:endParaRPr lang="en-US"/>
          </a:p>
        </p:txBody>
      </p:sp>
      <p:sp>
        <p:nvSpPr>
          <p:cNvPr id="12" name="Rectangle 11"/>
          <p:cNvSpPr>
            <a:spLocks noChangeArrowheads="1"/>
          </p:cNvSpPr>
          <p:nvPr userDrawn="1"/>
        </p:nvSpPr>
        <p:spPr bwMode="gray">
          <a:xfrm>
            <a:off x="1" y="6397626"/>
            <a:ext cx="9145466" cy="460375"/>
          </a:xfrm>
          <a:prstGeom prst="rect">
            <a:avLst/>
          </a:prstGeom>
          <a:solidFill>
            <a:srgbClr val="364395"/>
          </a:solidFill>
          <a:ln w="9525">
            <a:noFill/>
            <a:miter lim="800000"/>
            <a:headEnd/>
            <a:tailEnd/>
          </a:ln>
        </p:spPr>
        <p:txBody>
          <a:bodyPr wrap="none" lIns="0" tIns="0" rIns="0" bIns="0" anchor="ctr"/>
          <a:lstStyle/>
          <a:p>
            <a:pPr marL="0" marR="0" lvl="0" indent="0" defTabSz="914400" eaLnBrk="0" fontAlgn="auto" latinLnBrk="0" hangingPunct="0">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pic>
        <p:nvPicPr>
          <p:cNvPr id="13" name="Picture 12" descr="Pearson_Bound_White"/>
          <p:cNvPicPr>
            <a:picLocks noChangeAspect="1" noChangeArrowheads="1"/>
          </p:cNvPicPr>
          <p:nvPr userDrawn="1"/>
        </p:nvPicPr>
        <p:blipFill>
          <a:blip r:embed="rId14" cstate="print"/>
          <a:srcRect/>
          <a:stretch>
            <a:fillRect/>
          </a:stretch>
        </p:blipFill>
        <p:spPr bwMode="auto">
          <a:xfrm>
            <a:off x="7487585" y="6356351"/>
            <a:ext cx="1656416" cy="4937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282" r:id="rId1"/>
    <p:sldLayoutId id="2147484272" r:id="rId2"/>
    <p:sldLayoutId id="2147484273" r:id="rId3"/>
    <p:sldLayoutId id="2147484274" r:id="rId4"/>
    <p:sldLayoutId id="2147484275" r:id="rId5"/>
    <p:sldLayoutId id="2147484276" r:id="rId6"/>
    <p:sldLayoutId id="2147484277" r:id="rId7"/>
    <p:sldLayoutId id="2147484278" r:id="rId8"/>
    <p:sldLayoutId id="2147484279" r:id="rId9"/>
    <p:sldLayoutId id="2147484280" r:id="rId10"/>
    <p:sldLayoutId id="2147484281" r:id="rId11"/>
  </p:sldLayoutIdLst>
  <p:hf hdr="0" ftr="0" dt="0"/>
  <p:txStyles>
    <p:titleStyle>
      <a:lvl1pPr algn="l" rtl="0" eaLnBrk="0" fontAlgn="base" hangingPunct="0">
        <a:spcBef>
          <a:spcPct val="0"/>
        </a:spcBef>
        <a:spcAft>
          <a:spcPct val="0"/>
        </a:spcAft>
        <a:defRPr sz="2200" b="1">
          <a:solidFill>
            <a:srgbClr val="6D6E71"/>
          </a:solidFill>
          <a:latin typeface="+mj-lt"/>
          <a:ea typeface="+mj-ea"/>
          <a:cs typeface="+mj-cs"/>
        </a:defRPr>
      </a:lvl1pPr>
      <a:lvl2pPr algn="l" rtl="0" eaLnBrk="0" fontAlgn="base" hangingPunct="0">
        <a:spcBef>
          <a:spcPct val="0"/>
        </a:spcBef>
        <a:spcAft>
          <a:spcPct val="0"/>
        </a:spcAft>
        <a:defRPr sz="2200" b="1">
          <a:solidFill>
            <a:srgbClr val="6D6E71"/>
          </a:solidFill>
          <a:latin typeface="Arial" charset="0"/>
          <a:ea typeface="ＭＳ Ｐゴシック" pitchFamily="-112" charset="-128"/>
        </a:defRPr>
      </a:lvl2pPr>
      <a:lvl3pPr algn="l" rtl="0" eaLnBrk="0" fontAlgn="base" hangingPunct="0">
        <a:spcBef>
          <a:spcPct val="0"/>
        </a:spcBef>
        <a:spcAft>
          <a:spcPct val="0"/>
        </a:spcAft>
        <a:defRPr sz="2200" b="1">
          <a:solidFill>
            <a:srgbClr val="6D6E71"/>
          </a:solidFill>
          <a:latin typeface="Arial" charset="0"/>
          <a:ea typeface="ＭＳ Ｐゴシック" pitchFamily="-112" charset="-128"/>
        </a:defRPr>
      </a:lvl3pPr>
      <a:lvl4pPr algn="l" rtl="0" eaLnBrk="0" fontAlgn="base" hangingPunct="0">
        <a:spcBef>
          <a:spcPct val="0"/>
        </a:spcBef>
        <a:spcAft>
          <a:spcPct val="0"/>
        </a:spcAft>
        <a:defRPr sz="2200" b="1">
          <a:solidFill>
            <a:srgbClr val="6D6E71"/>
          </a:solidFill>
          <a:latin typeface="Arial" charset="0"/>
          <a:ea typeface="ＭＳ Ｐゴシック" pitchFamily="-112" charset="-128"/>
        </a:defRPr>
      </a:lvl4pPr>
      <a:lvl5pPr algn="l" rtl="0" eaLnBrk="0" fontAlgn="base" hangingPunct="0">
        <a:spcBef>
          <a:spcPct val="0"/>
        </a:spcBef>
        <a:spcAft>
          <a:spcPct val="0"/>
        </a:spcAft>
        <a:defRPr sz="2200" b="1">
          <a:solidFill>
            <a:srgbClr val="6D6E71"/>
          </a:solidFill>
          <a:latin typeface="Arial" charset="0"/>
          <a:ea typeface="ＭＳ Ｐゴシック" pitchFamily="-112" charset="-128"/>
        </a:defRPr>
      </a:lvl5pPr>
      <a:lvl6pPr marL="457200" algn="l" rtl="0" eaLnBrk="1" fontAlgn="base" hangingPunct="1">
        <a:spcBef>
          <a:spcPct val="0"/>
        </a:spcBef>
        <a:spcAft>
          <a:spcPct val="0"/>
        </a:spcAft>
        <a:defRPr sz="2200" b="1">
          <a:solidFill>
            <a:srgbClr val="6D6E71"/>
          </a:solidFill>
          <a:latin typeface="Arial" charset="0"/>
          <a:ea typeface="ＭＳ Ｐゴシック" pitchFamily="-112" charset="-128"/>
        </a:defRPr>
      </a:lvl6pPr>
      <a:lvl7pPr marL="914400" algn="l" rtl="0" eaLnBrk="1" fontAlgn="base" hangingPunct="1">
        <a:spcBef>
          <a:spcPct val="0"/>
        </a:spcBef>
        <a:spcAft>
          <a:spcPct val="0"/>
        </a:spcAft>
        <a:defRPr sz="2200" b="1">
          <a:solidFill>
            <a:srgbClr val="6D6E71"/>
          </a:solidFill>
          <a:latin typeface="Arial" charset="0"/>
          <a:ea typeface="ＭＳ Ｐゴシック" pitchFamily="-112" charset="-128"/>
        </a:defRPr>
      </a:lvl7pPr>
      <a:lvl8pPr marL="1371600" algn="l" rtl="0" eaLnBrk="1" fontAlgn="base" hangingPunct="1">
        <a:spcBef>
          <a:spcPct val="0"/>
        </a:spcBef>
        <a:spcAft>
          <a:spcPct val="0"/>
        </a:spcAft>
        <a:defRPr sz="2200" b="1">
          <a:solidFill>
            <a:srgbClr val="6D6E71"/>
          </a:solidFill>
          <a:latin typeface="Arial" charset="0"/>
          <a:ea typeface="ＭＳ Ｐゴシック" pitchFamily="-112" charset="-128"/>
        </a:defRPr>
      </a:lvl8pPr>
      <a:lvl9pPr marL="1828800" algn="l" rtl="0" eaLnBrk="1" fontAlgn="base" hangingPunct="1">
        <a:spcBef>
          <a:spcPct val="0"/>
        </a:spcBef>
        <a:spcAft>
          <a:spcPct val="0"/>
        </a:spcAft>
        <a:defRPr sz="2200" b="1">
          <a:solidFill>
            <a:srgbClr val="6D6E71"/>
          </a:solidFill>
          <a:latin typeface="Arial" charset="0"/>
          <a:ea typeface="ＭＳ Ｐゴシック" pitchFamily="-112" charset="-128"/>
        </a:defRPr>
      </a:lvl9pPr>
    </p:titleStyle>
    <p:bodyStyle>
      <a:lvl1pPr marL="342900" indent="-342900" algn="l" rtl="0" eaLnBrk="0" fontAlgn="base" hangingPunct="0">
        <a:spcBef>
          <a:spcPct val="20000"/>
        </a:spcBef>
        <a:spcAft>
          <a:spcPct val="0"/>
        </a:spcAft>
        <a:buSzPct val="135000"/>
        <a:buBlip>
          <a:blip r:embed="rId15"/>
        </a:buBlip>
        <a:defRPr sz="19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900">
          <a:solidFill>
            <a:schemeClr val="tx1"/>
          </a:solidFill>
          <a:latin typeface="+mn-lt"/>
          <a:ea typeface="+mn-ea"/>
        </a:defRPr>
      </a:lvl2pPr>
      <a:lvl3pPr marL="1143000" indent="-228600" algn="l" rtl="0" eaLnBrk="0" fontAlgn="base" hangingPunct="0">
        <a:spcBef>
          <a:spcPct val="20000"/>
        </a:spcBef>
        <a:spcAft>
          <a:spcPct val="0"/>
        </a:spcAft>
        <a:buChar char="•"/>
        <a:defRPr sz="1900">
          <a:solidFill>
            <a:schemeClr val="tx1"/>
          </a:solidFill>
          <a:latin typeface="+mn-lt"/>
          <a:ea typeface="+mn-ea"/>
        </a:defRPr>
      </a:lvl3pPr>
      <a:lvl4pPr marL="1600200" indent="-228600" algn="l" rtl="0" eaLnBrk="0" fontAlgn="base" hangingPunct="0">
        <a:spcBef>
          <a:spcPct val="20000"/>
        </a:spcBef>
        <a:spcAft>
          <a:spcPct val="0"/>
        </a:spcAft>
        <a:buChar char="–"/>
        <a:defRPr sz="1900">
          <a:solidFill>
            <a:schemeClr val="tx1"/>
          </a:solidFill>
          <a:latin typeface="+mn-lt"/>
          <a:ea typeface="+mn-ea"/>
        </a:defRPr>
      </a:lvl4pPr>
      <a:lvl5pPr marL="2057400" indent="-228600" algn="l" rtl="0" eaLnBrk="0" fontAlgn="base" hangingPunct="0">
        <a:spcBef>
          <a:spcPct val="20000"/>
        </a:spcBef>
        <a:spcAft>
          <a:spcPct val="0"/>
        </a:spcAft>
        <a:buChar char="»"/>
        <a:defRPr sz="1900">
          <a:solidFill>
            <a:schemeClr val="tx1"/>
          </a:solidFill>
          <a:latin typeface="+mn-lt"/>
          <a:ea typeface="+mn-ea"/>
        </a:defRPr>
      </a:lvl5pPr>
      <a:lvl6pPr marL="2514600" indent="-228600" algn="l" rtl="0" eaLnBrk="1" fontAlgn="base" hangingPunct="1">
        <a:spcBef>
          <a:spcPct val="20000"/>
        </a:spcBef>
        <a:spcAft>
          <a:spcPct val="0"/>
        </a:spcAft>
        <a:buChar char="»"/>
        <a:defRPr sz="1900">
          <a:solidFill>
            <a:schemeClr val="tx1"/>
          </a:solidFill>
          <a:latin typeface="+mn-lt"/>
          <a:ea typeface="+mn-ea"/>
        </a:defRPr>
      </a:lvl6pPr>
      <a:lvl7pPr marL="2971800" indent="-228600" algn="l" rtl="0" eaLnBrk="1" fontAlgn="base" hangingPunct="1">
        <a:spcBef>
          <a:spcPct val="20000"/>
        </a:spcBef>
        <a:spcAft>
          <a:spcPct val="0"/>
        </a:spcAft>
        <a:buChar char="»"/>
        <a:defRPr sz="1900">
          <a:solidFill>
            <a:schemeClr val="tx1"/>
          </a:solidFill>
          <a:latin typeface="+mn-lt"/>
          <a:ea typeface="+mn-ea"/>
        </a:defRPr>
      </a:lvl7pPr>
      <a:lvl8pPr marL="3429000" indent="-228600" algn="l" rtl="0" eaLnBrk="1" fontAlgn="base" hangingPunct="1">
        <a:spcBef>
          <a:spcPct val="20000"/>
        </a:spcBef>
        <a:spcAft>
          <a:spcPct val="0"/>
        </a:spcAft>
        <a:buChar char="»"/>
        <a:defRPr sz="1900">
          <a:solidFill>
            <a:schemeClr val="tx1"/>
          </a:solidFill>
          <a:latin typeface="+mn-lt"/>
          <a:ea typeface="+mn-ea"/>
        </a:defRPr>
      </a:lvl8pPr>
      <a:lvl9pPr marL="3886200" indent="-228600" algn="l" rtl="0" eaLnBrk="1" fontAlgn="base" hangingPunct="1">
        <a:spcBef>
          <a:spcPct val="20000"/>
        </a:spcBef>
        <a:spcAft>
          <a:spcPct val="0"/>
        </a:spcAft>
        <a:buChar char="»"/>
        <a:defRPr sz="19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1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22.png"/><Relationship Id="rId4" Type="http://schemas.openxmlformats.org/officeDocument/2006/relationships/image" Target="../media/image2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25.png"/><Relationship Id="rId4" Type="http://schemas.openxmlformats.org/officeDocument/2006/relationships/image" Target="../media/image24.png"/></Relationships>
</file>

<file path=ppt/slides/_rels/slide21.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22.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28.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676400" y="2819400"/>
            <a:ext cx="7086600" cy="1828800"/>
          </a:xfrm>
        </p:spPr>
        <p:txBody>
          <a:bodyPr/>
          <a:lstStyle/>
          <a:p>
            <a:pPr algn="r" eaLnBrk="1" hangingPunct="1"/>
            <a:r>
              <a:rPr lang="en-US" sz="3600" smtClean="0"/>
              <a:t>OVERVIEW OF INSTRUCTIONAL MATERIALS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title"/>
          </p:nvPr>
        </p:nvSpPr>
        <p:spPr>
          <a:xfrm>
            <a:off x="4800600" y="228600"/>
            <a:ext cx="4343400" cy="762000"/>
          </a:xfrm>
        </p:spPr>
        <p:txBody>
          <a:bodyPr/>
          <a:lstStyle/>
          <a:p>
            <a:pPr eaLnBrk="1" hangingPunct="1"/>
            <a:r>
              <a:rPr lang="en-US" dirty="0" smtClean="0">
                <a:solidFill>
                  <a:srgbClr val="0070C0"/>
                </a:solidFill>
              </a:rPr>
              <a:t>Adding Content</a:t>
            </a:r>
          </a:p>
        </p:txBody>
      </p:sp>
      <p:sp>
        <p:nvSpPr>
          <p:cNvPr id="13315" name="Text Box 5"/>
          <p:cNvSpPr txBox="1">
            <a:spLocks noChangeArrowheads="1"/>
          </p:cNvSpPr>
          <p:nvPr/>
        </p:nvSpPr>
        <p:spPr bwMode="auto">
          <a:xfrm>
            <a:off x="685800" y="914400"/>
            <a:ext cx="8001000" cy="10779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spcBef>
                <a:spcPct val="50000"/>
              </a:spcBef>
              <a:defRPr/>
            </a:pPr>
            <a:r>
              <a:rPr lang="en-US" sz="1600" dirty="0" smtClean="0">
                <a:latin typeface="+mn-lt"/>
              </a:rPr>
              <a:t>For most material types, there are three different options to add content: District Template (free-form text), File Attachment or URL.  Each option varies in the information you are able to enter as well as how it displays in Schoolnet. You can only choose one option.</a:t>
            </a:r>
          </a:p>
        </p:txBody>
      </p:sp>
      <p:pic>
        <p:nvPicPr>
          <p:cNvPr id="2050" name="Picture 2"/>
          <p:cNvPicPr>
            <a:picLocks noChangeAspect="1" noChangeArrowheads="1"/>
          </p:cNvPicPr>
          <p:nvPr/>
        </p:nvPicPr>
        <p:blipFill>
          <a:blip r:embed="rId3" cstate="print"/>
          <a:srcRect/>
          <a:stretch>
            <a:fillRect/>
          </a:stretch>
        </p:blipFill>
        <p:spPr bwMode="auto">
          <a:xfrm>
            <a:off x="990600" y="1976119"/>
            <a:ext cx="6629400" cy="4272281"/>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038600" y="304800"/>
            <a:ext cx="4267200" cy="1143000"/>
          </a:xfrm>
        </p:spPr>
        <p:txBody>
          <a:bodyPr/>
          <a:lstStyle/>
          <a:p>
            <a:r>
              <a:rPr lang="en-US" smtClean="0">
                <a:solidFill>
                  <a:srgbClr val="0070C0"/>
                </a:solidFill>
              </a:rPr>
              <a:t>HTML Editor Toolbar</a:t>
            </a:r>
          </a:p>
        </p:txBody>
      </p:sp>
      <p:sp>
        <p:nvSpPr>
          <p:cNvPr id="16387" name="Content Placeholder 2"/>
          <p:cNvSpPr>
            <a:spLocks noGrp="1"/>
          </p:cNvSpPr>
          <p:nvPr>
            <p:ph idx="1"/>
          </p:nvPr>
        </p:nvSpPr>
        <p:spPr>
          <a:xfrm>
            <a:off x="533400" y="1066800"/>
            <a:ext cx="7772400" cy="4267200"/>
          </a:xfrm>
        </p:spPr>
        <p:txBody>
          <a:bodyPr/>
          <a:lstStyle/>
          <a:p>
            <a:pPr>
              <a:lnSpc>
                <a:spcPct val="90000"/>
              </a:lnSpc>
              <a:buFontTx/>
              <a:buBlip>
                <a:blip r:embed="rId3"/>
              </a:buBlip>
            </a:pPr>
            <a:r>
              <a:rPr lang="en-US" sz="2000" dirty="0" smtClean="0"/>
              <a:t>Formatting options</a:t>
            </a:r>
          </a:p>
          <a:p>
            <a:pPr>
              <a:lnSpc>
                <a:spcPct val="90000"/>
              </a:lnSpc>
              <a:buFontTx/>
              <a:buBlip>
                <a:blip r:embed="rId3"/>
              </a:buBlip>
            </a:pPr>
            <a:r>
              <a:rPr lang="en-US" sz="2000" dirty="0" smtClean="0"/>
              <a:t>Math/Science Equation Editor</a:t>
            </a:r>
          </a:p>
          <a:p>
            <a:pPr>
              <a:lnSpc>
                <a:spcPct val="90000"/>
              </a:lnSpc>
              <a:buFontTx/>
              <a:buBlip>
                <a:blip r:embed="rId3"/>
              </a:buBlip>
            </a:pPr>
            <a:r>
              <a:rPr lang="en-US" sz="2000" dirty="0" smtClean="0"/>
              <a:t>Include images</a:t>
            </a:r>
          </a:p>
          <a:p>
            <a:pPr>
              <a:lnSpc>
                <a:spcPct val="90000"/>
              </a:lnSpc>
              <a:buFontTx/>
              <a:buBlip>
                <a:blip r:embed="rId3"/>
              </a:buBlip>
            </a:pPr>
            <a:r>
              <a:rPr lang="en-US" sz="2000" dirty="0" smtClean="0"/>
              <a:t>Table formatting options</a:t>
            </a:r>
          </a:p>
          <a:p>
            <a:pPr>
              <a:lnSpc>
                <a:spcPct val="90000"/>
              </a:lnSpc>
              <a:buFontTx/>
              <a:buBlip>
                <a:blip r:embed="rId3"/>
              </a:buBlip>
            </a:pPr>
            <a:r>
              <a:rPr lang="en-US" sz="2000" dirty="0" smtClean="0"/>
              <a:t>Paste from Word</a:t>
            </a:r>
          </a:p>
          <a:p>
            <a:endParaRPr lang="en-US" dirty="0" smtClean="0"/>
          </a:p>
        </p:txBody>
      </p:sp>
      <p:pic>
        <p:nvPicPr>
          <p:cNvPr id="3074" name="Picture 2"/>
          <p:cNvPicPr>
            <a:picLocks noChangeAspect="1" noChangeArrowheads="1"/>
          </p:cNvPicPr>
          <p:nvPr/>
        </p:nvPicPr>
        <p:blipFill>
          <a:blip r:embed="rId4" cstate="print"/>
          <a:srcRect/>
          <a:stretch>
            <a:fillRect/>
          </a:stretch>
        </p:blipFill>
        <p:spPr bwMode="auto">
          <a:xfrm>
            <a:off x="381000" y="2819400"/>
            <a:ext cx="8153400" cy="35242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648200" y="381000"/>
            <a:ext cx="4495800" cy="533400"/>
          </a:xfrm>
        </p:spPr>
        <p:txBody>
          <a:bodyPr/>
          <a:lstStyle/>
          <a:p>
            <a:pPr eaLnBrk="1" hangingPunct="1"/>
            <a:r>
              <a:rPr lang="en-US" dirty="0" smtClean="0">
                <a:solidFill>
                  <a:srgbClr val="0070C0"/>
                </a:solidFill>
              </a:rPr>
              <a:t>Link Related Materials</a:t>
            </a:r>
          </a:p>
        </p:txBody>
      </p:sp>
      <p:sp>
        <p:nvSpPr>
          <p:cNvPr id="16387" name="Text Box 4"/>
          <p:cNvSpPr txBox="1">
            <a:spLocks noChangeArrowheads="1"/>
          </p:cNvSpPr>
          <p:nvPr/>
        </p:nvSpPr>
        <p:spPr bwMode="auto">
          <a:xfrm>
            <a:off x="609600" y="990600"/>
            <a:ext cx="7620000" cy="58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spcBef>
                <a:spcPct val="50000"/>
              </a:spcBef>
              <a:defRPr/>
            </a:pPr>
            <a:r>
              <a:rPr lang="en-US" sz="1600" dirty="0" smtClean="0">
                <a:latin typeface="Franklin Gothic Book" pitchFamily="34" charset="0"/>
              </a:rPr>
              <a:t>Materials can be linked to each other. You may wish to </a:t>
            </a:r>
            <a:r>
              <a:rPr lang="en-US" sz="1600" dirty="0" smtClean="0">
                <a:latin typeface="+mn-lt"/>
              </a:rPr>
              <a:t>create</a:t>
            </a:r>
            <a:r>
              <a:rPr lang="en-US" sz="1600" dirty="0" smtClean="0">
                <a:latin typeface="Franklin Gothic Book" pitchFamily="34" charset="0"/>
              </a:rPr>
              <a:t> Resources first so they will be available when creating ‘higher level ‘materials </a:t>
            </a:r>
          </a:p>
        </p:txBody>
      </p:sp>
      <p:grpSp>
        <p:nvGrpSpPr>
          <p:cNvPr id="7" name="Group 6"/>
          <p:cNvGrpSpPr/>
          <p:nvPr/>
        </p:nvGrpSpPr>
        <p:grpSpPr>
          <a:xfrm>
            <a:off x="762000" y="1694770"/>
            <a:ext cx="7206343" cy="4858430"/>
            <a:chOff x="762000" y="1600200"/>
            <a:chExt cx="7206343" cy="4858430"/>
          </a:xfrm>
        </p:grpSpPr>
        <p:pic>
          <p:nvPicPr>
            <p:cNvPr id="17412" name="Picture 2"/>
            <p:cNvPicPr>
              <a:picLocks noChangeAspect="1" noChangeArrowheads="1"/>
            </p:cNvPicPr>
            <p:nvPr/>
          </p:nvPicPr>
          <p:blipFill>
            <a:blip r:embed="rId3" cstate="print"/>
            <a:srcRect/>
            <a:stretch>
              <a:fillRect/>
            </a:stretch>
          </p:blipFill>
          <p:spPr bwMode="auto">
            <a:xfrm>
              <a:off x="762000" y="1600200"/>
              <a:ext cx="7172325" cy="4829175"/>
            </a:xfrm>
            <a:prstGeom prst="rect">
              <a:avLst/>
            </a:prstGeom>
            <a:noFill/>
            <a:ln w="9525">
              <a:solidFill>
                <a:schemeClr val="accent1"/>
              </a:solidFill>
              <a:miter lim="800000"/>
              <a:headEnd/>
              <a:tailEnd/>
            </a:ln>
          </p:spPr>
        </p:pic>
        <p:pic>
          <p:nvPicPr>
            <p:cNvPr id="17414" name="Picture 6"/>
            <p:cNvPicPr>
              <a:picLocks noChangeAspect="1" noChangeArrowheads="1"/>
            </p:cNvPicPr>
            <p:nvPr/>
          </p:nvPicPr>
          <p:blipFill>
            <a:blip r:embed="rId4" cstate="print"/>
            <a:srcRect/>
            <a:stretch>
              <a:fillRect/>
            </a:stretch>
          </p:blipFill>
          <p:spPr bwMode="auto">
            <a:xfrm>
              <a:off x="5562601" y="5105400"/>
              <a:ext cx="2405742" cy="1353230"/>
            </a:xfrm>
            <a:prstGeom prst="rect">
              <a:avLst/>
            </a:prstGeom>
            <a:noFill/>
            <a:ln w="9525">
              <a:noFill/>
              <a:miter lim="800000"/>
              <a:headEnd/>
              <a:tailEnd/>
            </a:ln>
          </p:spPr>
        </p:pic>
      </p:gr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Title 1"/>
          <p:cNvSpPr>
            <a:spLocks noGrp="1"/>
          </p:cNvSpPr>
          <p:nvPr>
            <p:ph type="title"/>
          </p:nvPr>
        </p:nvSpPr>
        <p:spPr/>
        <p:txBody>
          <a:bodyPr/>
          <a:lstStyle/>
          <a:p>
            <a:r>
              <a:rPr lang="en-US" smtClean="0"/>
              <a:t>Attach Resources to a Lesson</a:t>
            </a:r>
          </a:p>
        </p:txBody>
      </p:sp>
      <p:sp>
        <p:nvSpPr>
          <p:cNvPr id="95234" name="Content Placeholder 2"/>
          <p:cNvSpPr>
            <a:spLocks noGrp="1"/>
          </p:cNvSpPr>
          <p:nvPr>
            <p:ph idx="1"/>
          </p:nvPr>
        </p:nvSpPr>
        <p:spPr bwMode="auto">
          <a:xfrm>
            <a:off x="364999" y="1295400"/>
            <a:ext cx="8229307" cy="4525963"/>
          </a:xfrm>
          <a:noFill/>
          <a:ln>
            <a:miter lim="800000"/>
            <a:headEnd/>
            <a:tailEnd/>
          </a:ln>
        </p:spPr>
        <p:txBody>
          <a:bodyPr vert="horz" wrap="square" lIns="91429" tIns="45715" rIns="91429" bIns="45715" numCol="1" anchor="t" anchorCtr="0" compatLnSpc="1">
            <a:prstTxWarp prst="textNoShape">
              <a:avLst/>
            </a:prstTxWarp>
          </a:bodyPr>
          <a:lstStyle/>
          <a:p>
            <a:pPr>
              <a:buFont typeface="Arial" pitchFamily="34" charset="0"/>
              <a:buChar char="•"/>
            </a:pPr>
            <a:r>
              <a:rPr lang="en-US" sz="2100" dirty="0" smtClean="0"/>
              <a:t>Attach support materials to lessons</a:t>
            </a:r>
          </a:p>
          <a:p>
            <a:pPr>
              <a:buFont typeface="Arial" pitchFamily="34" charset="0"/>
              <a:buChar char="•"/>
            </a:pPr>
            <a:r>
              <a:rPr lang="en-US" sz="2100" dirty="0" smtClean="0"/>
              <a:t>Use the same resource for multiple lessons</a:t>
            </a:r>
          </a:p>
        </p:txBody>
      </p:sp>
      <p:pic>
        <p:nvPicPr>
          <p:cNvPr id="2050" name="Picture 2"/>
          <p:cNvPicPr>
            <a:picLocks noChangeAspect="1" noChangeArrowheads="1"/>
          </p:cNvPicPr>
          <p:nvPr/>
        </p:nvPicPr>
        <p:blipFill>
          <a:blip r:embed="rId3" cstate="print"/>
          <a:srcRect/>
          <a:stretch>
            <a:fillRect/>
          </a:stretch>
        </p:blipFill>
        <p:spPr bwMode="auto">
          <a:xfrm>
            <a:off x="68895" y="2438401"/>
            <a:ext cx="8990086" cy="3381677"/>
          </a:xfrm>
          <a:prstGeom prst="rect">
            <a:avLst/>
          </a:prstGeom>
          <a:noFill/>
          <a:ln w="9525">
            <a:solidFill>
              <a:schemeClr val="tx1"/>
            </a:solidFill>
            <a:miter lim="800000"/>
            <a:headEnd/>
            <a:tailEnd/>
          </a:ln>
        </p:spPr>
      </p:pic>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400800" y="381000"/>
            <a:ext cx="4343400" cy="762000"/>
          </a:xfrm>
        </p:spPr>
        <p:txBody>
          <a:bodyPr/>
          <a:lstStyle/>
          <a:p>
            <a:pPr eaLnBrk="1" hangingPunct="1"/>
            <a:r>
              <a:rPr lang="en-US" dirty="0" smtClean="0">
                <a:solidFill>
                  <a:srgbClr val="0070C0"/>
                </a:solidFill>
              </a:rPr>
              <a:t>Organizers</a:t>
            </a:r>
          </a:p>
        </p:txBody>
      </p:sp>
      <p:sp>
        <p:nvSpPr>
          <p:cNvPr id="17411" name="Text Box 4"/>
          <p:cNvSpPr txBox="1">
            <a:spLocks noChangeArrowheads="1"/>
          </p:cNvSpPr>
          <p:nvPr/>
        </p:nvSpPr>
        <p:spPr bwMode="auto">
          <a:xfrm>
            <a:off x="838200" y="1168400"/>
            <a:ext cx="7543800" cy="58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spcBef>
                <a:spcPct val="50000"/>
              </a:spcBef>
              <a:defRPr/>
            </a:pPr>
            <a:r>
              <a:rPr lang="en-US" sz="1600" dirty="0" smtClean="0">
                <a:latin typeface="+mn-lt"/>
              </a:rPr>
              <a:t>Tagging materials by selecting organizers is a useful way to search for materials in Schoolnet. This can be done through the advanced search options.</a:t>
            </a:r>
          </a:p>
        </p:txBody>
      </p:sp>
      <p:pic>
        <p:nvPicPr>
          <p:cNvPr id="18438" name="Picture 6"/>
          <p:cNvPicPr>
            <a:picLocks noChangeAspect="1" noChangeArrowheads="1"/>
          </p:cNvPicPr>
          <p:nvPr/>
        </p:nvPicPr>
        <p:blipFill>
          <a:blip r:embed="rId3" cstate="print"/>
          <a:srcRect/>
          <a:stretch>
            <a:fillRect/>
          </a:stretch>
        </p:blipFill>
        <p:spPr bwMode="auto">
          <a:xfrm>
            <a:off x="838200" y="1828800"/>
            <a:ext cx="7391400" cy="420996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6" name="Picture 6"/>
          <p:cNvPicPr>
            <a:picLocks noChangeAspect="1" noChangeArrowheads="1"/>
          </p:cNvPicPr>
          <p:nvPr/>
        </p:nvPicPr>
        <p:blipFill>
          <a:blip r:embed="rId2" cstate="print"/>
          <a:srcRect/>
          <a:stretch>
            <a:fillRect/>
          </a:stretch>
        </p:blipFill>
        <p:spPr bwMode="auto">
          <a:xfrm>
            <a:off x="5181600" y="3886200"/>
            <a:ext cx="2438400" cy="1599210"/>
          </a:xfrm>
          <a:prstGeom prst="rect">
            <a:avLst/>
          </a:prstGeom>
          <a:noFill/>
          <a:ln w="9525">
            <a:solidFill>
              <a:schemeClr val="tx1"/>
            </a:solidFill>
            <a:miter lim="800000"/>
            <a:headEnd/>
            <a:tailEnd/>
          </a:ln>
        </p:spPr>
      </p:pic>
      <p:pic>
        <p:nvPicPr>
          <p:cNvPr id="5124" name="Picture 4"/>
          <p:cNvPicPr>
            <a:picLocks noChangeAspect="1" noChangeArrowheads="1"/>
          </p:cNvPicPr>
          <p:nvPr/>
        </p:nvPicPr>
        <p:blipFill>
          <a:blip r:embed="rId3" cstate="print"/>
          <a:srcRect l="18375" t="34375" r="26574" b="28125"/>
          <a:stretch>
            <a:fillRect/>
          </a:stretch>
        </p:blipFill>
        <p:spPr bwMode="auto">
          <a:xfrm>
            <a:off x="685800" y="990600"/>
            <a:ext cx="6400800" cy="2451370"/>
          </a:xfrm>
          <a:prstGeom prst="rect">
            <a:avLst/>
          </a:prstGeom>
          <a:noFill/>
          <a:ln w="9525">
            <a:solidFill>
              <a:schemeClr val="tx1"/>
            </a:solidFill>
            <a:miter lim="800000"/>
            <a:headEnd/>
            <a:tailEnd/>
          </a:ln>
        </p:spPr>
      </p:pic>
      <p:sp>
        <p:nvSpPr>
          <p:cNvPr id="16387" name="Title 1"/>
          <p:cNvSpPr>
            <a:spLocks noGrp="1"/>
          </p:cNvSpPr>
          <p:nvPr>
            <p:ph type="title"/>
          </p:nvPr>
        </p:nvSpPr>
        <p:spPr/>
        <p:txBody>
          <a:bodyPr/>
          <a:lstStyle/>
          <a:p>
            <a:pPr eaLnBrk="1" hangingPunct="1"/>
            <a:r>
              <a:rPr lang="en-US" smtClean="0"/>
              <a:t>Navigating to My Materials</a:t>
            </a:r>
          </a:p>
        </p:txBody>
      </p:sp>
      <p:sp>
        <p:nvSpPr>
          <p:cNvPr id="8" name="TextBox 7"/>
          <p:cNvSpPr txBox="1"/>
          <p:nvPr/>
        </p:nvSpPr>
        <p:spPr>
          <a:xfrm>
            <a:off x="4114800" y="5410200"/>
            <a:ext cx="4343400" cy="708025"/>
          </a:xfrm>
          <a:prstGeom prst="rect">
            <a:avLst/>
          </a:prstGeom>
          <a:noFill/>
        </p:spPr>
        <p:txBody>
          <a:bodyPr wrap="square">
            <a:spAutoFit/>
          </a:bodyPr>
          <a:lstStyle/>
          <a:p>
            <a:pPr>
              <a:defRPr/>
            </a:pPr>
            <a:r>
              <a:rPr lang="en-US" sz="2000" dirty="0">
                <a:latin typeface="+mn-lt"/>
                <a:ea typeface="ＭＳ Ｐゴシック" pitchFamily="-112" charset="-128"/>
              </a:rPr>
              <a:t>Add items to my materials from the overview or detail view</a:t>
            </a:r>
          </a:p>
        </p:txBody>
      </p:sp>
      <p:sp>
        <p:nvSpPr>
          <p:cNvPr id="16391" name="Rounded Rectangle 8"/>
          <p:cNvSpPr>
            <a:spLocks noChangeArrowheads="1"/>
          </p:cNvSpPr>
          <p:nvPr/>
        </p:nvSpPr>
        <p:spPr bwMode="auto">
          <a:xfrm>
            <a:off x="5334000" y="4114800"/>
            <a:ext cx="1905000" cy="377825"/>
          </a:xfrm>
          <a:prstGeom prst="roundRect">
            <a:avLst>
              <a:gd name="adj" fmla="val 16667"/>
            </a:avLst>
          </a:prstGeom>
          <a:noFill/>
          <a:ln w="9525" algn="ctr">
            <a:solidFill>
              <a:srgbClr val="FF0000"/>
            </a:solidFill>
            <a:round/>
            <a:headEnd/>
            <a:tailEnd/>
          </a:ln>
        </p:spPr>
        <p:txBody>
          <a:bodyPr/>
          <a:lstStyle/>
          <a:p>
            <a:pPr eaLnBrk="0" hangingPunct="0"/>
            <a:endParaRPr lang="en-US"/>
          </a:p>
        </p:txBody>
      </p:sp>
      <p:sp>
        <p:nvSpPr>
          <p:cNvPr id="16392" name="Rounded Rectangle 8"/>
          <p:cNvSpPr>
            <a:spLocks noChangeArrowheads="1"/>
          </p:cNvSpPr>
          <p:nvPr/>
        </p:nvSpPr>
        <p:spPr bwMode="auto">
          <a:xfrm>
            <a:off x="5791200" y="1752600"/>
            <a:ext cx="1143000" cy="1143000"/>
          </a:xfrm>
          <a:prstGeom prst="roundRect">
            <a:avLst>
              <a:gd name="adj" fmla="val 16667"/>
            </a:avLst>
          </a:prstGeom>
          <a:noFill/>
          <a:ln w="25400" algn="ctr">
            <a:solidFill>
              <a:srgbClr val="FF0000"/>
            </a:solidFill>
            <a:round/>
            <a:headEnd/>
            <a:tailEnd/>
          </a:ln>
        </p:spPr>
        <p:txBody>
          <a:bodyPr/>
          <a:lstStyle/>
          <a:p>
            <a:pPr eaLnBrk="0" hangingPunct="0"/>
            <a:endParaRPr lang="en-US"/>
          </a:p>
        </p:txBody>
      </p:sp>
      <p:pic>
        <p:nvPicPr>
          <p:cNvPr id="5125" name="Picture 5"/>
          <p:cNvPicPr>
            <a:picLocks noChangeAspect="1" noChangeArrowheads="1"/>
          </p:cNvPicPr>
          <p:nvPr/>
        </p:nvPicPr>
        <p:blipFill>
          <a:blip r:embed="rId4" cstate="print"/>
          <a:srcRect l="68983" t="35669"/>
          <a:stretch>
            <a:fillRect/>
          </a:stretch>
        </p:blipFill>
        <p:spPr bwMode="auto">
          <a:xfrm>
            <a:off x="685800" y="4343400"/>
            <a:ext cx="2614613" cy="962025"/>
          </a:xfrm>
          <a:prstGeom prst="rect">
            <a:avLst/>
          </a:prstGeom>
          <a:noFill/>
          <a:ln w="9525">
            <a:solidFill>
              <a:schemeClr val="tx1"/>
            </a:solidFill>
            <a:miter lim="800000"/>
            <a:headEnd/>
            <a:tailEnd/>
          </a:ln>
        </p:spPr>
      </p:pic>
      <p:sp>
        <p:nvSpPr>
          <p:cNvPr id="16" name="Rounded Rectangle 8"/>
          <p:cNvSpPr>
            <a:spLocks noChangeArrowheads="1"/>
          </p:cNvSpPr>
          <p:nvPr/>
        </p:nvSpPr>
        <p:spPr bwMode="auto">
          <a:xfrm>
            <a:off x="762000" y="4740166"/>
            <a:ext cx="1828800" cy="273268"/>
          </a:xfrm>
          <a:prstGeom prst="roundRect">
            <a:avLst>
              <a:gd name="adj" fmla="val 16667"/>
            </a:avLst>
          </a:prstGeom>
          <a:noFill/>
          <a:ln w="9525" algn="ctr">
            <a:solidFill>
              <a:srgbClr val="FF0000"/>
            </a:solidFill>
            <a:round/>
            <a:headEnd/>
            <a:tailEnd/>
          </a:ln>
        </p:spPr>
        <p:txBody>
          <a:bodyPr/>
          <a:lstStyle/>
          <a:p>
            <a:pPr eaLnBrk="0" hangingPunct="0"/>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Title 1"/>
          <p:cNvSpPr>
            <a:spLocks noGrp="1"/>
          </p:cNvSpPr>
          <p:nvPr>
            <p:ph type="title"/>
          </p:nvPr>
        </p:nvSpPr>
        <p:spPr>
          <a:xfrm>
            <a:off x="5738355" y="304800"/>
            <a:ext cx="4853445" cy="609600"/>
          </a:xfrm>
        </p:spPr>
        <p:txBody>
          <a:bodyPr/>
          <a:lstStyle/>
          <a:p>
            <a:pPr eaLnBrk="1" hangingPunct="1"/>
            <a:r>
              <a:rPr lang="en-US" dirty="0" smtClean="0">
                <a:solidFill>
                  <a:srgbClr val="292F82"/>
                </a:solidFill>
              </a:rPr>
              <a:t>My Materials</a:t>
            </a:r>
          </a:p>
        </p:txBody>
      </p:sp>
      <p:sp>
        <p:nvSpPr>
          <p:cNvPr id="31747" name="Content Placeholder 1"/>
          <p:cNvSpPr>
            <a:spLocks noGrp="1"/>
          </p:cNvSpPr>
          <p:nvPr>
            <p:ph idx="1"/>
          </p:nvPr>
        </p:nvSpPr>
        <p:spPr bwMode="auto">
          <a:xfrm>
            <a:off x="365002" y="990600"/>
            <a:ext cx="8229823" cy="3993803"/>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87295" tIns="43648" rIns="87295" bIns="43648" numCol="1" anchor="t" anchorCtr="0" compatLnSpc="1">
            <a:prstTxWarp prst="textNoShape">
              <a:avLst/>
            </a:prstTxWarp>
          </a:bodyPr>
          <a:lstStyle/>
          <a:p>
            <a:pPr eaLnBrk="1" hangingPunct="1">
              <a:buSzPct val="75000"/>
              <a:buFont typeface="Verdana" charset="0"/>
              <a:buChar char="•"/>
              <a:defRPr/>
            </a:pPr>
            <a:r>
              <a:rPr lang="en-US" dirty="0" smtClean="0">
                <a:sym typeface="Verdana" charset="0"/>
              </a:rPr>
              <a:t>A </a:t>
            </a:r>
            <a:r>
              <a:rPr lang="en-US" dirty="0">
                <a:sym typeface="Verdana" charset="0"/>
              </a:rPr>
              <a:t>combination of the materials that you created and those you saved from a materials </a:t>
            </a:r>
            <a:r>
              <a:rPr lang="en-US" dirty="0" smtClean="0">
                <a:sym typeface="Verdana" charset="0"/>
              </a:rPr>
              <a:t>search</a:t>
            </a:r>
          </a:p>
          <a:p>
            <a:pPr eaLnBrk="1" hangingPunct="1">
              <a:buSzPct val="75000"/>
              <a:buFont typeface="Verdana" charset="0"/>
              <a:buChar char="•"/>
              <a:defRPr/>
            </a:pPr>
            <a:endParaRPr lang="en-US" dirty="0" smtClean="0">
              <a:sym typeface="Verdana" charset="0"/>
            </a:endParaRPr>
          </a:p>
          <a:p>
            <a:pPr marL="0" indent="0" eaLnBrk="1" hangingPunct="1">
              <a:defRPr/>
            </a:pPr>
            <a:endParaRPr lang="en-US" dirty="0">
              <a:sym typeface="Verdana" charset="0"/>
            </a:endParaRPr>
          </a:p>
        </p:txBody>
      </p:sp>
      <p:pic>
        <p:nvPicPr>
          <p:cNvPr id="272386" name="Picture 2"/>
          <p:cNvPicPr>
            <a:picLocks noChangeAspect="1" noChangeArrowheads="1"/>
          </p:cNvPicPr>
          <p:nvPr/>
        </p:nvPicPr>
        <p:blipFill>
          <a:blip r:embed="rId3" cstate="print"/>
          <a:srcRect/>
          <a:stretch>
            <a:fillRect/>
          </a:stretch>
        </p:blipFill>
        <p:spPr bwMode="auto">
          <a:xfrm>
            <a:off x="1752600" y="2133600"/>
            <a:ext cx="7162800" cy="3680216"/>
          </a:xfrm>
          <a:prstGeom prst="rect">
            <a:avLst/>
          </a:prstGeom>
          <a:noFill/>
          <a:ln w="9525">
            <a:solidFill>
              <a:schemeClr val="tx1"/>
            </a:solidFill>
            <a:miter lim="800000"/>
            <a:headEnd/>
            <a:tailEnd/>
          </a:ln>
        </p:spPr>
      </p:pic>
      <p:pic>
        <p:nvPicPr>
          <p:cNvPr id="4099" name="Picture 3"/>
          <p:cNvPicPr>
            <a:picLocks noChangeAspect="1" noChangeArrowheads="1"/>
          </p:cNvPicPr>
          <p:nvPr/>
        </p:nvPicPr>
        <p:blipFill>
          <a:blip r:embed="rId4" cstate="print"/>
          <a:srcRect/>
          <a:stretch>
            <a:fillRect/>
          </a:stretch>
        </p:blipFill>
        <p:spPr bwMode="auto">
          <a:xfrm>
            <a:off x="381001" y="1905001"/>
            <a:ext cx="2167910" cy="1676400"/>
          </a:xfrm>
          <a:prstGeom prst="rect">
            <a:avLst/>
          </a:prstGeom>
          <a:noFill/>
          <a:ln w="9525">
            <a:solidFill>
              <a:schemeClr val="tx1"/>
            </a:solidFill>
            <a:miter lim="800000"/>
            <a:headEnd/>
            <a:tailEnd/>
          </a:ln>
        </p:spPr>
      </p:pic>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type="title"/>
          </p:nvPr>
        </p:nvSpPr>
        <p:spPr>
          <a:xfrm>
            <a:off x="4292021" y="381000"/>
            <a:ext cx="4853445" cy="609600"/>
          </a:xfrm>
        </p:spPr>
        <p:txBody>
          <a:bodyPr/>
          <a:lstStyle/>
          <a:p>
            <a:pPr eaLnBrk="1" hangingPunct="1"/>
            <a:r>
              <a:rPr lang="en-US" dirty="0" smtClean="0">
                <a:solidFill>
                  <a:srgbClr val="213384"/>
                </a:solidFill>
              </a:rPr>
              <a:t>Submit a Lesson Plan for Approval</a:t>
            </a:r>
            <a:br>
              <a:rPr lang="en-US" dirty="0" smtClean="0">
                <a:solidFill>
                  <a:srgbClr val="213384"/>
                </a:solidFill>
              </a:rPr>
            </a:br>
            <a:r>
              <a:rPr lang="en-US" sz="1800" b="0" dirty="0" smtClean="0">
                <a:solidFill>
                  <a:schemeClr val="tx1"/>
                </a:solidFill>
              </a:rPr>
              <a:t>Share with Other Teachers</a:t>
            </a:r>
          </a:p>
        </p:txBody>
      </p:sp>
      <p:sp>
        <p:nvSpPr>
          <p:cNvPr id="4" name="Text Placeholder 3"/>
          <p:cNvSpPr>
            <a:spLocks noGrp="1"/>
          </p:cNvSpPr>
          <p:nvPr>
            <p:ph idx="1"/>
          </p:nvPr>
        </p:nvSpPr>
        <p:spPr>
          <a:xfrm>
            <a:off x="4708325" y="1851026"/>
            <a:ext cx="3874254" cy="3482975"/>
          </a:xfrm>
        </p:spPr>
        <p:txBody>
          <a:bodyPr/>
          <a:lstStyle/>
          <a:p>
            <a:pPr marL="228600" indent="-228600" eaLnBrk="1" hangingPunct="1">
              <a:buFont typeface="Arial" pitchFamily="34" charset="0"/>
              <a:buChar char="•"/>
              <a:defRPr/>
            </a:pPr>
            <a:r>
              <a:rPr lang="en-US" dirty="0" smtClean="0">
                <a:ea typeface="+mn-ea"/>
              </a:rPr>
              <a:t>Materials you create can be shared with other teachers by submitting for approval</a:t>
            </a:r>
          </a:p>
          <a:p>
            <a:pPr marL="228600" indent="-228600" eaLnBrk="1" hangingPunct="1">
              <a:buSzPct val="100000"/>
              <a:buFont typeface="Arial" pitchFamily="34" charset="0"/>
              <a:buChar char="•"/>
              <a:defRPr/>
            </a:pPr>
            <a:r>
              <a:rPr lang="en-US" dirty="0" smtClean="0">
                <a:ea typeface="+mn-ea"/>
              </a:rPr>
              <a:t>You cannot edit the lesson plan once it is approved, however you can create and edit copies.</a:t>
            </a:r>
          </a:p>
        </p:txBody>
      </p:sp>
      <p:pic>
        <p:nvPicPr>
          <p:cNvPr id="6" name="Picture 6"/>
          <p:cNvPicPr>
            <a:picLocks noChangeAspect="1" noChangeArrowheads="1"/>
          </p:cNvPicPr>
          <p:nvPr/>
        </p:nvPicPr>
        <p:blipFill>
          <a:blip r:embed="rId3" cstate="print"/>
          <a:srcRect/>
          <a:stretch>
            <a:fillRect/>
          </a:stretch>
        </p:blipFill>
        <p:spPr bwMode="auto">
          <a:xfrm>
            <a:off x="561422" y="1752601"/>
            <a:ext cx="3735958" cy="2819549"/>
          </a:xfrm>
          <a:prstGeom prst="rect">
            <a:avLst/>
          </a:prstGeom>
          <a:noFill/>
          <a:ln w="9525">
            <a:noFill/>
            <a:miter lim="800000"/>
            <a:headEnd/>
            <a:tailEnd/>
          </a:ln>
          <a:effectLst>
            <a:outerShdw dist="38100" dir="2700000" algn="tl" rotWithShape="0">
              <a:srgbClr val="808080">
                <a:alpha val="39998"/>
              </a:srgbClr>
            </a:outerShdw>
          </a:effectLst>
        </p:spPr>
      </p:pic>
      <p:sp>
        <p:nvSpPr>
          <p:cNvPr id="7" name="Rounded Rectangle 8"/>
          <p:cNvSpPr>
            <a:spLocks noChangeArrowheads="1"/>
          </p:cNvSpPr>
          <p:nvPr/>
        </p:nvSpPr>
        <p:spPr bwMode="auto">
          <a:xfrm>
            <a:off x="775734" y="2877741"/>
            <a:ext cx="3376538" cy="454298"/>
          </a:xfrm>
          <a:prstGeom prst="roundRect">
            <a:avLst>
              <a:gd name="adj" fmla="val 16667"/>
            </a:avLst>
          </a:prstGeom>
          <a:noFill/>
          <a:ln w="57150">
            <a:solidFill>
              <a:srgbClr val="FF0000"/>
            </a:solidFill>
            <a:round/>
            <a:headEnd/>
            <a:tailEnd/>
          </a:ln>
        </p:spPr>
        <p:txBody>
          <a:bodyPr lIns="91429" tIns="45715" rIns="91429" bIns="45715"/>
          <a:lstStyle/>
          <a:p>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1676400" y="2819400"/>
            <a:ext cx="7086600" cy="1828800"/>
          </a:xfrm>
        </p:spPr>
        <p:txBody>
          <a:bodyPr/>
          <a:lstStyle/>
          <a:p>
            <a:pPr algn="r" eaLnBrk="1" hangingPunct="1"/>
            <a:r>
              <a:rPr lang="en-US" sz="3600" smtClean="0"/>
              <a:t>ACCESSING INSTRUCTIONAL MATERIALS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7" name="Slide Number Placeholder 9"/>
          <p:cNvSpPr>
            <a:spLocks noGrp="1"/>
          </p:cNvSpPr>
          <p:nvPr>
            <p:ph type="sldNum" sz="quarter" idx="4294967295"/>
          </p:nvPr>
        </p:nvSpPr>
        <p:spPr>
          <a:xfrm>
            <a:off x="152449" y="6545264"/>
            <a:ext cx="331283" cy="179387"/>
          </a:xfrm>
          <a:prstGeom prst="rect">
            <a:avLst/>
          </a:prstGeom>
          <a:noFill/>
        </p:spPr>
        <p:txBody>
          <a:bodyPr/>
          <a:lstStyle/>
          <a:p>
            <a:endParaRPr lang="en-US" dirty="0" smtClean="0">
              <a:ea typeface="ＭＳ Ｐゴシック" pitchFamily="34" charset="-128"/>
            </a:endParaRPr>
          </a:p>
        </p:txBody>
      </p:sp>
      <p:sp>
        <p:nvSpPr>
          <p:cNvPr id="11" name="TextBox 10"/>
          <p:cNvSpPr txBox="1"/>
          <p:nvPr/>
        </p:nvSpPr>
        <p:spPr>
          <a:xfrm>
            <a:off x="6019800" y="3429000"/>
            <a:ext cx="2590800" cy="838200"/>
          </a:xfrm>
          <a:prstGeom prst="rect">
            <a:avLst/>
          </a:prstGeom>
          <a:solidFill>
            <a:schemeClr val="bg1"/>
          </a:solidFill>
          <a:ln>
            <a:solidFill>
              <a:schemeClr val="tx1"/>
            </a:solidFill>
          </a:ln>
        </p:spPr>
        <p:txBody>
          <a:bodyPr wrap="square">
            <a:spAutoFit/>
          </a:bodyPr>
          <a:lstStyle/>
          <a:p>
            <a:pPr>
              <a:defRPr/>
            </a:pPr>
            <a:r>
              <a:rPr lang="en-US" dirty="0">
                <a:latin typeface="+mn-lt"/>
                <a:ea typeface="+mn-ea"/>
              </a:rPr>
              <a:t>Throughout Classrooms</a:t>
            </a:r>
          </a:p>
        </p:txBody>
      </p:sp>
      <p:sp>
        <p:nvSpPr>
          <p:cNvPr id="12" name="TextBox 11"/>
          <p:cNvSpPr txBox="1"/>
          <p:nvPr/>
        </p:nvSpPr>
        <p:spPr>
          <a:xfrm>
            <a:off x="4114800" y="4724400"/>
            <a:ext cx="4800600" cy="1570038"/>
          </a:xfrm>
          <a:prstGeom prst="rect">
            <a:avLst/>
          </a:prstGeom>
          <a:solidFill>
            <a:schemeClr val="bg1"/>
          </a:solidFill>
          <a:ln>
            <a:solidFill>
              <a:schemeClr val="tx1"/>
            </a:solidFill>
          </a:ln>
        </p:spPr>
        <p:txBody>
          <a:bodyPr wrap="square">
            <a:spAutoFit/>
          </a:bodyPr>
          <a:lstStyle/>
          <a:p>
            <a:pPr>
              <a:defRPr/>
            </a:pPr>
            <a:r>
              <a:rPr lang="en-US" dirty="0">
                <a:latin typeface="+mn-lt"/>
                <a:ea typeface="+mn-ea"/>
              </a:rPr>
              <a:t>On  Classrooms Home Page (for selected section only, once district maps curriculum to courses)</a:t>
            </a:r>
          </a:p>
        </p:txBody>
      </p:sp>
      <p:pic>
        <p:nvPicPr>
          <p:cNvPr id="7176" name="Picture 10"/>
          <p:cNvPicPr>
            <a:picLocks noChangeAspect="1" noChangeArrowheads="1"/>
          </p:cNvPicPr>
          <p:nvPr/>
        </p:nvPicPr>
        <p:blipFill>
          <a:blip r:embed="rId3" cstate="print"/>
          <a:srcRect t="25000"/>
          <a:stretch>
            <a:fillRect/>
          </a:stretch>
        </p:blipFill>
        <p:spPr bwMode="auto">
          <a:xfrm>
            <a:off x="965200" y="5029200"/>
            <a:ext cx="2844800" cy="914400"/>
          </a:xfrm>
          <a:prstGeom prst="rect">
            <a:avLst/>
          </a:prstGeom>
          <a:noFill/>
          <a:ln w="9525">
            <a:solidFill>
              <a:schemeClr val="tx1"/>
            </a:solidFill>
            <a:miter lim="800000"/>
            <a:headEnd/>
            <a:tailEnd/>
          </a:ln>
        </p:spPr>
      </p:pic>
      <p:sp>
        <p:nvSpPr>
          <p:cNvPr id="10" name="Title 9"/>
          <p:cNvSpPr>
            <a:spLocks noGrp="1"/>
          </p:cNvSpPr>
          <p:nvPr>
            <p:ph type="title"/>
          </p:nvPr>
        </p:nvSpPr>
        <p:spPr>
          <a:xfrm>
            <a:off x="5410200" y="304800"/>
            <a:ext cx="3505200" cy="609600"/>
          </a:xfrm>
        </p:spPr>
        <p:txBody>
          <a:bodyPr/>
          <a:lstStyle/>
          <a:p>
            <a:r>
              <a:rPr lang="en-US" dirty="0" smtClean="0"/>
              <a:t>Locating Materials</a:t>
            </a:r>
            <a:endParaRPr lang="en-US" dirty="0"/>
          </a:p>
        </p:txBody>
      </p:sp>
      <p:sp>
        <p:nvSpPr>
          <p:cNvPr id="9" name="TextBox 8"/>
          <p:cNvSpPr txBox="1"/>
          <p:nvPr/>
        </p:nvSpPr>
        <p:spPr>
          <a:xfrm>
            <a:off x="6096000" y="1760537"/>
            <a:ext cx="2819400" cy="830263"/>
          </a:xfrm>
          <a:prstGeom prst="rect">
            <a:avLst/>
          </a:prstGeom>
          <a:solidFill>
            <a:schemeClr val="bg1"/>
          </a:solidFill>
          <a:ln>
            <a:solidFill>
              <a:schemeClr val="tx1"/>
            </a:solidFill>
          </a:ln>
        </p:spPr>
        <p:txBody>
          <a:bodyPr>
            <a:spAutoFit/>
          </a:bodyPr>
          <a:lstStyle/>
          <a:p>
            <a:pPr>
              <a:defRPr/>
            </a:pPr>
            <a:r>
              <a:rPr lang="en-US" dirty="0">
                <a:latin typeface="+mn-lt"/>
                <a:ea typeface="+mn-ea"/>
              </a:rPr>
              <a:t>In Classrooms </a:t>
            </a:r>
          </a:p>
          <a:p>
            <a:pPr>
              <a:defRPr/>
            </a:pPr>
            <a:r>
              <a:rPr lang="en-US" dirty="0">
                <a:latin typeface="+mn-lt"/>
                <a:ea typeface="+mn-ea"/>
              </a:rPr>
              <a:t>Materials Search</a:t>
            </a:r>
          </a:p>
        </p:txBody>
      </p:sp>
      <p:pic>
        <p:nvPicPr>
          <p:cNvPr id="14" name="Picture 6"/>
          <p:cNvPicPr>
            <a:picLocks noChangeAspect="1" noChangeArrowheads="1"/>
          </p:cNvPicPr>
          <p:nvPr/>
        </p:nvPicPr>
        <p:blipFill>
          <a:blip r:embed="rId4" cstate="print"/>
          <a:srcRect/>
          <a:stretch>
            <a:fillRect/>
          </a:stretch>
        </p:blipFill>
        <p:spPr bwMode="auto">
          <a:xfrm>
            <a:off x="381000" y="1752600"/>
            <a:ext cx="5410200" cy="823466"/>
          </a:xfrm>
          <a:prstGeom prst="rect">
            <a:avLst/>
          </a:prstGeom>
          <a:noFill/>
          <a:ln w="9525">
            <a:solidFill>
              <a:schemeClr val="tx1"/>
            </a:solidFill>
            <a:miter lim="800000"/>
            <a:headEnd/>
            <a:tailEnd/>
          </a:ln>
        </p:spPr>
      </p:pic>
      <p:pic>
        <p:nvPicPr>
          <p:cNvPr id="1026" name="Picture 2"/>
          <p:cNvPicPr>
            <a:picLocks noChangeAspect="1" noChangeArrowheads="1"/>
          </p:cNvPicPr>
          <p:nvPr/>
        </p:nvPicPr>
        <p:blipFill>
          <a:blip r:embed="rId5" cstate="print"/>
          <a:srcRect/>
          <a:stretch>
            <a:fillRect/>
          </a:stretch>
        </p:blipFill>
        <p:spPr bwMode="auto">
          <a:xfrm>
            <a:off x="685800" y="3276600"/>
            <a:ext cx="4267200" cy="1013838"/>
          </a:xfrm>
          <a:prstGeom prst="rect">
            <a:avLst/>
          </a:prstGeom>
          <a:noFill/>
          <a:ln w="9525">
            <a:solidFill>
              <a:schemeClr val="tx1"/>
            </a:solid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953000" y="609600"/>
            <a:ext cx="5105400" cy="1447800"/>
          </a:xfrm>
        </p:spPr>
        <p:txBody>
          <a:bodyPr/>
          <a:lstStyle/>
          <a:p>
            <a:pPr eaLnBrk="1" hangingPunct="1"/>
            <a:r>
              <a:rPr lang="en-US" dirty="0" smtClean="0">
                <a:solidFill>
                  <a:srgbClr val="0070C0"/>
                </a:solidFill>
              </a:rPr>
              <a:t>Instructional Materials</a:t>
            </a:r>
          </a:p>
        </p:txBody>
      </p:sp>
      <p:sp>
        <p:nvSpPr>
          <p:cNvPr id="23555" name="Rectangle 3"/>
          <p:cNvSpPr>
            <a:spLocks noGrp="1" noChangeArrowheads="1"/>
          </p:cNvSpPr>
          <p:nvPr>
            <p:ph idx="1"/>
          </p:nvPr>
        </p:nvSpPr>
        <p:spPr/>
        <p:txBody>
          <a:bodyPr/>
          <a:lstStyle/>
          <a:p>
            <a:pPr eaLnBrk="1" hangingPunct="1">
              <a:lnSpc>
                <a:spcPct val="90000"/>
              </a:lnSpc>
              <a:buFontTx/>
              <a:buNone/>
              <a:defRPr/>
            </a:pPr>
            <a:r>
              <a:rPr lang="en-US" sz="2800" dirty="0" smtClean="0"/>
              <a:t>In Classrooms, ‘Instructional Materials’ refers to:</a:t>
            </a:r>
          </a:p>
          <a:p>
            <a:pPr eaLnBrk="1" hangingPunct="1">
              <a:lnSpc>
                <a:spcPct val="90000"/>
              </a:lnSpc>
              <a:defRPr/>
            </a:pPr>
            <a:r>
              <a:rPr lang="en-US" sz="2800" dirty="0" smtClean="0"/>
              <a:t>Curriculum</a:t>
            </a:r>
          </a:p>
          <a:p>
            <a:pPr eaLnBrk="1" hangingPunct="1">
              <a:lnSpc>
                <a:spcPct val="90000"/>
              </a:lnSpc>
              <a:defRPr/>
            </a:pPr>
            <a:r>
              <a:rPr lang="en-US" sz="2800" dirty="0" smtClean="0"/>
              <a:t>Curricular Units</a:t>
            </a:r>
          </a:p>
          <a:p>
            <a:pPr eaLnBrk="1" hangingPunct="1">
              <a:lnSpc>
                <a:spcPct val="90000"/>
              </a:lnSpc>
              <a:defRPr/>
            </a:pPr>
            <a:r>
              <a:rPr lang="en-US" sz="2800" dirty="0" smtClean="0"/>
              <a:t>Instructional Units</a:t>
            </a:r>
          </a:p>
          <a:p>
            <a:pPr eaLnBrk="1" hangingPunct="1">
              <a:lnSpc>
                <a:spcPct val="90000"/>
              </a:lnSpc>
              <a:defRPr/>
            </a:pPr>
            <a:r>
              <a:rPr lang="en-US" sz="2800" dirty="0" smtClean="0"/>
              <a:t>Lessons</a:t>
            </a:r>
          </a:p>
          <a:p>
            <a:pPr eaLnBrk="1" hangingPunct="1">
              <a:lnSpc>
                <a:spcPct val="90000"/>
              </a:lnSpc>
              <a:defRPr/>
            </a:pPr>
            <a:r>
              <a:rPr lang="en-US" sz="2800" dirty="0" smtClean="0"/>
              <a:t>Resources</a:t>
            </a:r>
          </a:p>
          <a:p>
            <a:pPr eaLnBrk="1" hangingPunct="1">
              <a:lnSpc>
                <a:spcPct val="90000"/>
              </a:lnSpc>
              <a:defRPr/>
            </a:pPr>
            <a:r>
              <a:rPr lang="en-US" sz="2800" dirty="0" smtClean="0"/>
              <a:t>Assessments</a:t>
            </a:r>
          </a:p>
          <a:p>
            <a:pPr marL="0" indent="0" eaLnBrk="1" hangingPunct="1">
              <a:lnSpc>
                <a:spcPct val="90000"/>
              </a:lnSpc>
              <a:buFontTx/>
              <a:buNone/>
              <a:defRPr/>
            </a:pPr>
            <a:endParaRPr lang="en-US" sz="2800" dirty="0" smtClean="0"/>
          </a:p>
        </p:txBody>
      </p:sp>
      <p:sp>
        <p:nvSpPr>
          <p:cNvPr id="5" name="Rectangle 4"/>
          <p:cNvSpPr/>
          <p:nvPr/>
        </p:nvSpPr>
        <p:spPr>
          <a:xfrm>
            <a:off x="4525963" y="2362200"/>
            <a:ext cx="3398837" cy="830997"/>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eaLnBrk="0" hangingPunct="0">
              <a:defRPr/>
            </a:pPr>
            <a:r>
              <a:rPr lang="en-US" sz="1600" dirty="0"/>
              <a:t>Can only be created by those at the district </a:t>
            </a:r>
            <a:r>
              <a:rPr lang="en-US" sz="1600" dirty="0" smtClean="0"/>
              <a:t>level in </a:t>
            </a:r>
            <a:r>
              <a:rPr lang="en-US" sz="1600" b="1" dirty="0" smtClean="0"/>
              <a:t>Curriculum Manager</a:t>
            </a:r>
            <a:endParaRPr lang="en-US" sz="1600" b="1" dirty="0"/>
          </a:p>
        </p:txBody>
      </p:sp>
      <p:cxnSp>
        <p:nvCxnSpPr>
          <p:cNvPr id="6" name="Straight Arrow Connector 5"/>
          <p:cNvCxnSpPr>
            <a:stCxn id="5" idx="1"/>
          </p:cNvCxnSpPr>
          <p:nvPr/>
        </p:nvCxnSpPr>
        <p:spPr bwMode="auto">
          <a:xfrm flipH="1" flipV="1">
            <a:off x="2895601" y="2660651"/>
            <a:ext cx="1630362" cy="117048"/>
          </a:xfrm>
          <a:prstGeom prst="straightConnector1">
            <a:avLst/>
          </a:prstGeom>
          <a:ln>
            <a:headEnd type="none" w="med" len="med"/>
            <a:tailEnd type="arrow"/>
          </a:ln>
        </p:spPr>
        <p:style>
          <a:lnRef idx="2">
            <a:schemeClr val="accent2"/>
          </a:lnRef>
          <a:fillRef idx="0">
            <a:schemeClr val="accent2"/>
          </a:fillRef>
          <a:effectRef idx="1">
            <a:schemeClr val="accent2"/>
          </a:effectRef>
          <a:fontRef idx="minor">
            <a:schemeClr val="tx1"/>
          </a:fontRef>
        </p:style>
      </p:cxnSp>
      <p:cxnSp>
        <p:nvCxnSpPr>
          <p:cNvPr id="8" name="Straight Arrow Connector 7"/>
          <p:cNvCxnSpPr/>
          <p:nvPr/>
        </p:nvCxnSpPr>
        <p:spPr bwMode="auto">
          <a:xfrm flipH="1">
            <a:off x="3581400" y="2667000"/>
            <a:ext cx="936625" cy="457200"/>
          </a:xfrm>
          <a:prstGeom prst="straightConnector1">
            <a:avLst/>
          </a:prstGeom>
          <a:ln>
            <a:headEnd type="none" w="med" len="med"/>
            <a:tailEnd type="arrow"/>
          </a:ln>
        </p:spPr>
        <p:style>
          <a:lnRef idx="2">
            <a:schemeClr val="accent2"/>
          </a:lnRef>
          <a:fillRef idx="0">
            <a:schemeClr val="accent2"/>
          </a:fillRef>
          <a:effectRef idx="1">
            <a:schemeClr val="accent2"/>
          </a:effectRef>
          <a:fontRef idx="minor">
            <a:schemeClr val="tx1"/>
          </a:fontRef>
        </p:style>
      </p:cxnSp>
      <p:sp>
        <p:nvSpPr>
          <p:cNvPr id="12" name="Rectangle 11"/>
          <p:cNvSpPr/>
          <p:nvPr/>
        </p:nvSpPr>
        <p:spPr>
          <a:xfrm>
            <a:off x="5105400" y="3733800"/>
            <a:ext cx="2895600" cy="830263"/>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eaLnBrk="0" hangingPunct="0">
              <a:defRPr/>
            </a:pPr>
            <a:r>
              <a:rPr lang="en-US" sz="1600" dirty="0"/>
              <a:t>Can be created at the district/school levels AND by teachers.</a:t>
            </a:r>
          </a:p>
        </p:txBody>
      </p:sp>
      <p:cxnSp>
        <p:nvCxnSpPr>
          <p:cNvPr id="13" name="Straight Arrow Connector 12"/>
          <p:cNvCxnSpPr/>
          <p:nvPr/>
        </p:nvCxnSpPr>
        <p:spPr bwMode="auto">
          <a:xfrm flipH="1" flipV="1">
            <a:off x="2514600" y="4111625"/>
            <a:ext cx="2590800" cy="1588"/>
          </a:xfrm>
          <a:prstGeom prst="straightConnector1">
            <a:avLst/>
          </a:prstGeom>
          <a:ln>
            <a:headEnd type="none" w="med" len="med"/>
            <a:tailEnd type="arrow"/>
          </a:ln>
        </p:spPr>
        <p:style>
          <a:lnRef idx="2">
            <a:schemeClr val="accent2"/>
          </a:lnRef>
          <a:fillRef idx="0">
            <a:schemeClr val="accent2"/>
          </a:fillRef>
          <a:effectRef idx="1">
            <a:schemeClr val="accent2"/>
          </a:effectRef>
          <a:fontRef idx="minor">
            <a:schemeClr val="tx1"/>
          </a:fontRef>
        </p:style>
      </p:cxnSp>
      <p:cxnSp>
        <p:nvCxnSpPr>
          <p:cNvPr id="14" name="Straight Arrow Connector 13"/>
          <p:cNvCxnSpPr/>
          <p:nvPr/>
        </p:nvCxnSpPr>
        <p:spPr bwMode="auto">
          <a:xfrm flipH="1">
            <a:off x="3276600" y="4113213"/>
            <a:ext cx="1851025" cy="915987"/>
          </a:xfrm>
          <a:prstGeom prst="straightConnector1">
            <a:avLst/>
          </a:prstGeom>
          <a:ln>
            <a:headEnd type="none" w="med" len="med"/>
            <a:tailEnd type="arrow"/>
          </a:ln>
        </p:spPr>
        <p:style>
          <a:lnRef idx="2">
            <a:schemeClr val="accent2"/>
          </a:lnRef>
          <a:fillRef idx="0">
            <a:schemeClr val="accent2"/>
          </a:fillRef>
          <a:effectRef idx="1">
            <a:schemeClr val="accent2"/>
          </a:effectRef>
          <a:fontRef idx="minor">
            <a:schemeClr val="tx1"/>
          </a:fontRef>
        </p:style>
      </p:cxnSp>
      <p:cxnSp>
        <p:nvCxnSpPr>
          <p:cNvPr id="15" name="Straight Arrow Connector 14"/>
          <p:cNvCxnSpPr/>
          <p:nvPr/>
        </p:nvCxnSpPr>
        <p:spPr bwMode="auto">
          <a:xfrm flipH="1">
            <a:off x="2895600" y="4113213"/>
            <a:ext cx="2211388" cy="457200"/>
          </a:xfrm>
          <a:prstGeom prst="straightConnector1">
            <a:avLst/>
          </a:prstGeom>
          <a:ln>
            <a:headEnd type="none" w="med" len="med"/>
            <a:tailEnd type="arrow"/>
          </a:ln>
        </p:spPr>
        <p:style>
          <a:lnRef idx="2">
            <a:schemeClr val="accent2"/>
          </a:lnRef>
          <a:fillRef idx="0">
            <a:schemeClr val="accent2"/>
          </a:fillRef>
          <a:effectRef idx="1">
            <a:schemeClr val="accent2"/>
          </a:effectRef>
          <a:fontRef idx="minor">
            <a:schemeClr val="tx1"/>
          </a:fontRef>
        </p:style>
      </p:cxnSp>
      <p:cxnSp>
        <p:nvCxnSpPr>
          <p:cNvPr id="16" name="Straight Arrow Connector 15"/>
          <p:cNvCxnSpPr/>
          <p:nvPr/>
        </p:nvCxnSpPr>
        <p:spPr bwMode="auto">
          <a:xfrm flipH="1" flipV="1">
            <a:off x="4011613" y="3657600"/>
            <a:ext cx="1093787" cy="454025"/>
          </a:xfrm>
          <a:prstGeom prst="straightConnector1">
            <a:avLst/>
          </a:prstGeom>
          <a:ln>
            <a:headEnd type="none" w="med" len="med"/>
            <a:tailEnd type="arrow"/>
          </a:ln>
        </p:spPr>
        <p:style>
          <a:lnRef idx="2">
            <a:schemeClr val="accent2"/>
          </a:lnRef>
          <a:fillRef idx="0">
            <a:schemeClr val="accent2"/>
          </a:fillRef>
          <a:effectRef idx="1">
            <a:schemeClr val="accent2"/>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xit" presetSubtype="0" fill="hold" nodeType="clickEffect">
                                  <p:stCondLst>
                                    <p:cond delay="0"/>
                                  </p:stCondLst>
                                  <p:childTnLst>
                                    <p:set>
                                      <p:cBhvr>
                                        <p:cTn id="12" dur="1" fill="hold">
                                          <p:stCondLst>
                                            <p:cond delay="0"/>
                                          </p:stCondLst>
                                        </p:cTn>
                                        <p:tgtEl>
                                          <p:spTgt spid="6"/>
                                        </p:tgtEl>
                                        <p:attrNameLst>
                                          <p:attrName>style.visibility</p:attrName>
                                        </p:attrNameLst>
                                      </p:cBhvr>
                                      <p:to>
                                        <p:strVal val="hidden"/>
                                      </p:to>
                                    </p:set>
                                  </p:childTnLst>
                                </p:cTn>
                              </p:par>
                              <p:par>
                                <p:cTn id="13" presetID="1" presetClass="entr" presetSubtype="0" fill="hold"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xit" presetSubtype="0" fill="hold" nodeType="clickEffect">
                                  <p:stCondLst>
                                    <p:cond delay="0"/>
                                  </p:stCondLst>
                                  <p:childTnLst>
                                    <p:set>
                                      <p:cBhvr>
                                        <p:cTn id="18" dur="1" fill="hold">
                                          <p:stCondLst>
                                            <p:cond delay="0"/>
                                          </p:stCondLst>
                                        </p:cTn>
                                        <p:tgtEl>
                                          <p:spTgt spid="8"/>
                                        </p:tgtEl>
                                        <p:attrNameLst>
                                          <p:attrName>style.visibility</p:attrName>
                                        </p:attrNameLst>
                                      </p:cBhvr>
                                      <p:to>
                                        <p:strVal val="hidden"/>
                                      </p:to>
                                    </p:set>
                                  </p:childTnLst>
                                </p:cTn>
                              </p:par>
                              <p:par>
                                <p:cTn id="19" presetID="1" presetClass="entr" presetSubtype="0" fill="hold"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xit" presetSubtype="0" fill="hold" nodeType="clickEffect">
                                  <p:stCondLst>
                                    <p:cond delay="0"/>
                                  </p:stCondLst>
                                  <p:childTnLst>
                                    <p:set>
                                      <p:cBhvr>
                                        <p:cTn id="26" dur="1" fill="hold">
                                          <p:stCondLst>
                                            <p:cond delay="0"/>
                                          </p:stCondLst>
                                        </p:cTn>
                                        <p:tgtEl>
                                          <p:spTgt spid="13"/>
                                        </p:tgtEl>
                                        <p:attrNameLst>
                                          <p:attrName>style.visibility</p:attrName>
                                        </p:attrNameLst>
                                      </p:cBhvr>
                                      <p:to>
                                        <p:strVal val="hidden"/>
                                      </p:to>
                                    </p:set>
                                  </p:childTnLst>
                                </p:cTn>
                              </p:par>
                              <p:par>
                                <p:cTn id="27" presetID="1" presetClass="entr" presetSubtype="0" fill="hold" nodeType="with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xit" presetSubtype="0" fill="hold" nodeType="clickEffect">
                                  <p:stCondLst>
                                    <p:cond delay="0"/>
                                  </p:stCondLst>
                                  <p:childTnLst>
                                    <p:set>
                                      <p:cBhvr>
                                        <p:cTn id="32" dur="1" fill="hold">
                                          <p:stCondLst>
                                            <p:cond delay="0"/>
                                          </p:stCondLst>
                                        </p:cTn>
                                        <p:tgtEl>
                                          <p:spTgt spid="14"/>
                                        </p:tgtEl>
                                        <p:attrNameLst>
                                          <p:attrName>style.visibility</p:attrName>
                                        </p:attrNameLst>
                                      </p:cBhvr>
                                      <p:to>
                                        <p:strVal val="hidden"/>
                                      </p:to>
                                    </p:set>
                                  </p:childTnLst>
                                </p:cTn>
                              </p:par>
                              <p:par>
                                <p:cTn id="33" presetID="1" presetClass="entr" presetSubtype="0" fill="hold" nodeType="with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xit" presetSubtype="0" fill="hold" nodeType="clickEffect">
                                  <p:stCondLst>
                                    <p:cond delay="0"/>
                                  </p:stCondLst>
                                  <p:childTnLst>
                                    <p:set>
                                      <p:cBhvr>
                                        <p:cTn id="38" dur="1" fill="hold">
                                          <p:stCondLst>
                                            <p:cond delay="0"/>
                                          </p:stCondLst>
                                        </p:cTn>
                                        <p:tgtEl>
                                          <p:spTgt spid="15"/>
                                        </p:tgtEl>
                                        <p:attrNameLst>
                                          <p:attrName>style.visibility</p:attrName>
                                        </p:attrNameLst>
                                      </p:cBhvr>
                                      <p:to>
                                        <p:strVal val="hidden"/>
                                      </p:to>
                                    </p:set>
                                  </p:childTnLst>
                                </p:cTn>
                              </p:par>
                              <p:par>
                                <p:cTn id="39" presetID="1" presetClass="entr" presetSubtype="0" fill="hold" nodeType="withEffect">
                                  <p:stCondLst>
                                    <p:cond delay="0"/>
                                  </p:stCondLst>
                                  <p:childTnLst>
                                    <p:set>
                                      <p:cBhvr>
                                        <p:cTn id="40" dur="1" fill="hold">
                                          <p:stCondLst>
                                            <p:cond delay="0"/>
                                          </p:stCondLst>
                                        </p:cTn>
                                        <p:tgtEl>
                                          <p:spTgt spid="16"/>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xit" presetSubtype="0" fill="hold" nodeType="clickEffect">
                                  <p:stCondLst>
                                    <p:cond delay="0"/>
                                  </p:stCondLst>
                                  <p:childTnLst>
                                    <p:set>
                                      <p:cBhvr>
                                        <p:cTn id="44" dur="1" fill="hold">
                                          <p:stCondLst>
                                            <p:cond delay="0"/>
                                          </p:stCondLst>
                                        </p:cTn>
                                        <p:tgtEl>
                                          <p:spTgt spid="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114800" y="152400"/>
            <a:ext cx="4853445" cy="609600"/>
          </a:xfrm>
        </p:spPr>
        <p:txBody>
          <a:bodyPr/>
          <a:lstStyle/>
          <a:p>
            <a:r>
              <a:rPr lang="en-US" dirty="0" smtClean="0"/>
              <a:t>Search for Any Materials</a:t>
            </a:r>
          </a:p>
        </p:txBody>
      </p:sp>
      <p:sp>
        <p:nvSpPr>
          <p:cNvPr id="8195" name="Content Placeholder 2"/>
          <p:cNvSpPr>
            <a:spLocks noGrp="1"/>
          </p:cNvSpPr>
          <p:nvPr>
            <p:ph idx="1"/>
          </p:nvPr>
        </p:nvSpPr>
        <p:spPr>
          <a:xfrm>
            <a:off x="533400" y="1219200"/>
            <a:ext cx="7772400" cy="4495800"/>
          </a:xfrm>
        </p:spPr>
        <p:txBody>
          <a:bodyPr/>
          <a:lstStyle/>
          <a:p>
            <a:r>
              <a:rPr lang="en-US" dirty="0" smtClean="0"/>
              <a:t>Click Materials Search from</a:t>
            </a:r>
          </a:p>
          <a:p>
            <a:r>
              <a:rPr lang="en-US" dirty="0" smtClean="0"/>
              <a:t>My Schoolnet</a:t>
            </a:r>
          </a:p>
          <a:p>
            <a:endParaRPr lang="en-US" sz="800" dirty="0" smtClean="0"/>
          </a:p>
          <a:p>
            <a:endParaRPr lang="en-US" sz="800" dirty="0" smtClean="0"/>
          </a:p>
          <a:p>
            <a:endParaRPr lang="en-US" sz="800" dirty="0" smtClean="0"/>
          </a:p>
          <a:p>
            <a:r>
              <a:rPr lang="en-US" dirty="0" smtClean="0"/>
              <a:t>Filter by grade and subject</a:t>
            </a:r>
          </a:p>
        </p:txBody>
      </p:sp>
      <p:sp>
        <p:nvSpPr>
          <p:cNvPr id="9" name="Oval 8"/>
          <p:cNvSpPr/>
          <p:nvPr/>
        </p:nvSpPr>
        <p:spPr bwMode="auto">
          <a:xfrm>
            <a:off x="6477000" y="1676400"/>
            <a:ext cx="1447800" cy="381000"/>
          </a:xfrm>
          <a:prstGeom prst="ellipse">
            <a:avLst/>
          </a:prstGeom>
          <a:noFill/>
          <a:ln w="22225">
            <a:solidFill>
              <a:srgbClr val="FF0000"/>
            </a:solidFill>
          </a:ln>
          <a:effectLst/>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vert="horz" wrap="square" lIns="0" tIns="0" rIns="0" bIns="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400" b="0" i="0" u="none" strike="noStrike" cap="none" normalizeH="0" baseline="0">
              <a:ln>
                <a:noFill/>
              </a:ln>
              <a:solidFill>
                <a:schemeClr val="tx1"/>
              </a:solidFill>
              <a:effectLst/>
              <a:latin typeface="Verdana" charset="0"/>
              <a:ea typeface="ＭＳ Ｐゴシック" charset="0"/>
              <a:cs typeface="Arial" charset="0"/>
            </a:endParaRPr>
          </a:p>
        </p:txBody>
      </p:sp>
      <p:pic>
        <p:nvPicPr>
          <p:cNvPr id="2052" name="Picture 4"/>
          <p:cNvPicPr>
            <a:picLocks noChangeAspect="1" noChangeArrowheads="1"/>
          </p:cNvPicPr>
          <p:nvPr/>
        </p:nvPicPr>
        <p:blipFill>
          <a:blip r:embed="rId3" cstate="print"/>
          <a:srcRect/>
          <a:stretch>
            <a:fillRect/>
          </a:stretch>
        </p:blipFill>
        <p:spPr bwMode="auto">
          <a:xfrm>
            <a:off x="1447800" y="3124200"/>
            <a:ext cx="6934200" cy="3144314"/>
          </a:xfrm>
          <a:prstGeom prst="rect">
            <a:avLst/>
          </a:prstGeom>
          <a:noFill/>
          <a:ln w="9525">
            <a:solidFill>
              <a:schemeClr val="tx1"/>
            </a:solidFill>
            <a:miter lim="800000"/>
            <a:headEnd/>
            <a:tailEnd/>
          </a:ln>
        </p:spPr>
      </p:pic>
      <p:pic>
        <p:nvPicPr>
          <p:cNvPr id="2051" name="Picture 3"/>
          <p:cNvPicPr>
            <a:picLocks noChangeAspect="1" noChangeArrowheads="1"/>
          </p:cNvPicPr>
          <p:nvPr/>
        </p:nvPicPr>
        <p:blipFill>
          <a:blip r:embed="rId4" cstate="print"/>
          <a:srcRect/>
          <a:stretch>
            <a:fillRect/>
          </a:stretch>
        </p:blipFill>
        <p:spPr bwMode="auto">
          <a:xfrm>
            <a:off x="4419600" y="838200"/>
            <a:ext cx="4038600" cy="2436590"/>
          </a:xfrm>
          <a:prstGeom prst="rect">
            <a:avLst/>
          </a:prstGeom>
          <a:noFill/>
          <a:ln w="9525">
            <a:solidFill>
              <a:schemeClr val="tx1"/>
            </a:solidFill>
            <a:miter lim="800000"/>
            <a:headEnd/>
            <a:tailEnd/>
          </a:ln>
        </p:spPr>
      </p:pic>
      <p:pic>
        <p:nvPicPr>
          <p:cNvPr id="2053" name="Picture 5"/>
          <p:cNvPicPr>
            <a:picLocks noChangeAspect="1" noChangeArrowheads="1"/>
          </p:cNvPicPr>
          <p:nvPr/>
        </p:nvPicPr>
        <p:blipFill>
          <a:blip r:embed="rId5" cstate="print"/>
          <a:srcRect/>
          <a:stretch>
            <a:fillRect/>
          </a:stretch>
        </p:blipFill>
        <p:spPr bwMode="auto">
          <a:xfrm>
            <a:off x="2362200" y="1676400"/>
            <a:ext cx="457200" cy="391886"/>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itle 1"/>
          <p:cNvSpPr>
            <a:spLocks noGrp="1"/>
          </p:cNvSpPr>
          <p:nvPr>
            <p:ph type="title"/>
          </p:nvPr>
        </p:nvSpPr>
        <p:spPr>
          <a:xfrm>
            <a:off x="4900155" y="228600"/>
            <a:ext cx="4853445" cy="609600"/>
          </a:xfrm>
        </p:spPr>
        <p:txBody>
          <a:bodyPr/>
          <a:lstStyle/>
          <a:p>
            <a:pPr eaLnBrk="1" hangingPunct="1"/>
            <a:r>
              <a:rPr lang="en-US" dirty="0" smtClean="0"/>
              <a:t>Materials Detail Page</a:t>
            </a:r>
          </a:p>
        </p:txBody>
      </p:sp>
      <p:pic>
        <p:nvPicPr>
          <p:cNvPr id="38913" name="Picture 1"/>
          <p:cNvPicPr>
            <a:picLocks noChangeAspect="1" noChangeArrowheads="1"/>
          </p:cNvPicPr>
          <p:nvPr/>
        </p:nvPicPr>
        <p:blipFill>
          <a:blip r:embed="rId3" cstate="print"/>
          <a:srcRect/>
          <a:stretch>
            <a:fillRect/>
          </a:stretch>
        </p:blipFill>
        <p:spPr bwMode="auto">
          <a:xfrm>
            <a:off x="381000" y="1066799"/>
            <a:ext cx="8077200" cy="3079433"/>
          </a:xfrm>
          <a:prstGeom prst="rect">
            <a:avLst/>
          </a:prstGeom>
          <a:noFill/>
          <a:ln w="9525">
            <a:solidFill>
              <a:schemeClr val="tx1"/>
            </a:solidFill>
            <a:miter lim="800000"/>
            <a:headEnd/>
            <a:tailEnd/>
          </a:ln>
        </p:spPr>
      </p:pic>
      <p:sp>
        <p:nvSpPr>
          <p:cNvPr id="5" name="Rectangle 3"/>
          <p:cNvSpPr txBox="1">
            <a:spLocks noChangeArrowheads="1"/>
          </p:cNvSpPr>
          <p:nvPr/>
        </p:nvSpPr>
        <p:spPr bwMode="auto">
          <a:xfrm>
            <a:off x="457200" y="3200400"/>
            <a:ext cx="5562600" cy="2895600"/>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a:lstStyle/>
          <a:p>
            <a:pPr marL="342900" indent="-342900">
              <a:lnSpc>
                <a:spcPct val="90000"/>
              </a:lnSpc>
              <a:spcBef>
                <a:spcPct val="20000"/>
              </a:spcBef>
              <a:buSzPct val="135000"/>
              <a:buFontTx/>
              <a:buBlip>
                <a:blip r:embed="rId4"/>
              </a:buBlip>
              <a:defRPr/>
            </a:pPr>
            <a:r>
              <a:rPr lang="en-US" sz="1800" kern="0" dirty="0">
                <a:solidFill>
                  <a:schemeClr val="tx1"/>
                </a:solidFill>
              </a:rPr>
              <a:t>View aligned standards and other materials tied to the same standards</a:t>
            </a:r>
          </a:p>
          <a:p>
            <a:pPr marL="342900" indent="-342900">
              <a:lnSpc>
                <a:spcPct val="90000"/>
              </a:lnSpc>
              <a:spcBef>
                <a:spcPct val="20000"/>
              </a:spcBef>
              <a:buSzPct val="135000"/>
              <a:buFontTx/>
              <a:buBlip>
                <a:blip r:embed="rId4"/>
              </a:buBlip>
              <a:defRPr/>
            </a:pPr>
            <a:r>
              <a:rPr lang="en-US" sz="1800" kern="0" dirty="0">
                <a:solidFill>
                  <a:schemeClr val="tx1"/>
                </a:solidFill>
              </a:rPr>
              <a:t>Create PDF</a:t>
            </a:r>
          </a:p>
          <a:p>
            <a:pPr marL="342900" indent="-342900">
              <a:lnSpc>
                <a:spcPct val="90000"/>
              </a:lnSpc>
              <a:spcBef>
                <a:spcPct val="20000"/>
              </a:spcBef>
              <a:buSzPct val="135000"/>
              <a:buFontTx/>
              <a:buBlip>
                <a:blip r:embed="rId4"/>
              </a:buBlip>
              <a:defRPr/>
            </a:pPr>
            <a:r>
              <a:rPr lang="en-US" sz="1800" kern="0" dirty="0">
                <a:solidFill>
                  <a:schemeClr val="tx1"/>
                </a:solidFill>
              </a:rPr>
              <a:t>Recommend</a:t>
            </a:r>
          </a:p>
          <a:p>
            <a:pPr marL="342900" indent="-342900">
              <a:lnSpc>
                <a:spcPct val="90000"/>
              </a:lnSpc>
              <a:spcBef>
                <a:spcPct val="20000"/>
              </a:spcBef>
              <a:buSzPct val="135000"/>
              <a:buFontTx/>
              <a:buBlip>
                <a:blip r:embed="rId4"/>
              </a:buBlip>
              <a:defRPr/>
            </a:pPr>
            <a:r>
              <a:rPr lang="en-US" sz="1800" kern="0" dirty="0">
                <a:solidFill>
                  <a:schemeClr val="tx1"/>
                </a:solidFill>
              </a:rPr>
              <a:t>Save in My Materials for later</a:t>
            </a:r>
          </a:p>
          <a:p>
            <a:pPr marL="342900" indent="-342900">
              <a:lnSpc>
                <a:spcPct val="90000"/>
              </a:lnSpc>
              <a:spcBef>
                <a:spcPct val="20000"/>
              </a:spcBef>
              <a:buSzPct val="135000"/>
              <a:buFontTx/>
              <a:buBlip>
                <a:blip r:embed="rId4"/>
              </a:buBlip>
              <a:defRPr/>
            </a:pPr>
            <a:r>
              <a:rPr lang="en-US" sz="1800" kern="0" dirty="0">
                <a:solidFill>
                  <a:schemeClr val="tx1"/>
                </a:solidFill>
              </a:rPr>
              <a:t>Build an Express Test (jump to Assessment Admin module, create test from standards aligned to selected material</a:t>
            </a:r>
            <a:r>
              <a:rPr lang="en-US" sz="1800" kern="0" dirty="0" smtClean="0">
                <a:solidFill>
                  <a:schemeClr val="tx1"/>
                </a:solidFill>
              </a:rPr>
              <a:t>)</a:t>
            </a:r>
          </a:p>
          <a:p>
            <a:pPr marL="342900" indent="-342900">
              <a:lnSpc>
                <a:spcPct val="90000"/>
              </a:lnSpc>
              <a:spcBef>
                <a:spcPct val="20000"/>
              </a:spcBef>
              <a:buSzPct val="135000"/>
              <a:buFontTx/>
              <a:buBlip>
                <a:blip r:embed="rId4"/>
              </a:buBlip>
              <a:defRPr/>
            </a:pPr>
            <a:r>
              <a:rPr lang="en-US" sz="1800" kern="0" dirty="0" smtClean="0">
                <a:solidFill>
                  <a:schemeClr val="tx1"/>
                </a:solidFill>
              </a:rPr>
              <a:t>Schedule in your lesson planner (teachers only)</a:t>
            </a:r>
            <a:endParaRPr lang="en-US" sz="1800" kern="0" dirty="0">
              <a:solidFill>
                <a:schemeClr val="tx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Title 1"/>
          <p:cNvSpPr>
            <a:spLocks noGrp="1"/>
          </p:cNvSpPr>
          <p:nvPr>
            <p:ph type="title"/>
          </p:nvPr>
        </p:nvSpPr>
        <p:spPr>
          <a:xfrm>
            <a:off x="4292021" y="304800"/>
            <a:ext cx="4853445" cy="609600"/>
          </a:xfrm>
        </p:spPr>
        <p:txBody>
          <a:bodyPr/>
          <a:lstStyle/>
          <a:p>
            <a:pPr eaLnBrk="1" hangingPunct="1"/>
            <a:r>
              <a:rPr lang="en-US" dirty="0" smtClean="0">
                <a:solidFill>
                  <a:srgbClr val="292F82"/>
                </a:solidFill>
              </a:rPr>
              <a:t>Standards Search</a:t>
            </a:r>
          </a:p>
        </p:txBody>
      </p:sp>
      <p:sp>
        <p:nvSpPr>
          <p:cNvPr id="88066" name="Rectangle 6"/>
          <p:cNvSpPr>
            <a:spLocks noChangeArrowheads="1"/>
          </p:cNvSpPr>
          <p:nvPr/>
        </p:nvSpPr>
        <p:spPr bwMode="auto">
          <a:xfrm>
            <a:off x="1433587" y="4496355"/>
            <a:ext cx="8091413" cy="1980645"/>
          </a:xfrm>
          <a:prstGeom prst="rect">
            <a:avLst/>
          </a:prstGeom>
          <a:noFill/>
          <a:ln w="25400">
            <a:noFill/>
            <a:miter lim="800000"/>
            <a:headEnd/>
            <a:tailEnd/>
          </a:ln>
        </p:spPr>
        <p:txBody>
          <a:bodyPr lIns="174590" tIns="218237" rIns="174590" bIns="218237">
            <a:spAutoFit/>
          </a:bodyPr>
          <a:lstStyle/>
          <a:p>
            <a:pPr marL="327039" indent="-327039">
              <a:lnSpc>
                <a:spcPct val="90000"/>
              </a:lnSpc>
              <a:spcBef>
                <a:spcPts val="572"/>
              </a:spcBef>
              <a:spcAft>
                <a:spcPts val="572"/>
              </a:spcAft>
              <a:buSzPct val="135000"/>
              <a:buFont typeface="Arial" pitchFamily="34" charset="0"/>
              <a:buChar char="•"/>
            </a:pPr>
            <a:r>
              <a:rPr lang="en-US" sz="1900" dirty="0"/>
              <a:t>Search for standards that contain a keyword</a:t>
            </a:r>
          </a:p>
          <a:p>
            <a:pPr marL="327039" indent="-327039">
              <a:lnSpc>
                <a:spcPct val="90000"/>
              </a:lnSpc>
              <a:spcBef>
                <a:spcPts val="572"/>
              </a:spcBef>
              <a:spcAft>
                <a:spcPts val="572"/>
              </a:spcAft>
              <a:buSzPct val="135000"/>
              <a:buFont typeface="Arial" pitchFamily="34" charset="0"/>
              <a:buChar char="•"/>
            </a:pPr>
            <a:r>
              <a:rPr lang="en-US" sz="1900" dirty="0"/>
              <a:t>Locate all materials aligned to a standard</a:t>
            </a:r>
          </a:p>
          <a:p>
            <a:pPr marL="327039" indent="-327039">
              <a:lnSpc>
                <a:spcPct val="90000"/>
              </a:lnSpc>
              <a:spcBef>
                <a:spcPts val="572"/>
              </a:spcBef>
              <a:spcAft>
                <a:spcPts val="572"/>
              </a:spcAft>
              <a:buSzPct val="135000"/>
              <a:buFont typeface="Arial" pitchFamily="34" charset="0"/>
              <a:buChar char="•"/>
            </a:pPr>
            <a:r>
              <a:rPr lang="en-US" sz="1900" dirty="0"/>
              <a:t>Schedule standards on the lesson planner</a:t>
            </a:r>
          </a:p>
          <a:p>
            <a:pPr marL="327039" indent="-327039">
              <a:lnSpc>
                <a:spcPct val="90000"/>
              </a:lnSpc>
              <a:spcBef>
                <a:spcPts val="572"/>
              </a:spcBef>
              <a:spcAft>
                <a:spcPts val="572"/>
              </a:spcAft>
              <a:buSzPct val="135000"/>
              <a:buFont typeface="Arial" pitchFamily="34" charset="0"/>
              <a:buChar char="•"/>
            </a:pPr>
            <a:r>
              <a:rPr lang="en-US" sz="1900" dirty="0"/>
              <a:t>Be sure to search the appropriate level of the standards hierarchy</a:t>
            </a:r>
          </a:p>
        </p:txBody>
      </p:sp>
      <p:pic>
        <p:nvPicPr>
          <p:cNvPr id="28676" name="Picture 6"/>
          <p:cNvPicPr>
            <a:picLocks noChangeAspect="1" noChangeArrowheads="1"/>
          </p:cNvPicPr>
          <p:nvPr/>
        </p:nvPicPr>
        <p:blipFill>
          <a:blip r:embed="rId3" cstate="print"/>
          <a:srcRect/>
          <a:stretch>
            <a:fillRect/>
          </a:stretch>
        </p:blipFill>
        <p:spPr bwMode="auto">
          <a:xfrm>
            <a:off x="350490" y="4654600"/>
            <a:ext cx="935385" cy="1000125"/>
          </a:xfrm>
          <a:prstGeom prst="rect">
            <a:avLst/>
          </a:prstGeom>
          <a:noFill/>
          <a:ln w="9525">
            <a:noFill/>
            <a:miter lim="800000"/>
            <a:headEnd/>
            <a:tailEnd/>
          </a:ln>
          <a:effectLst>
            <a:outerShdw dist="38100" dir="2700000" algn="tl" rotWithShape="0">
              <a:srgbClr val="808080">
                <a:alpha val="39998"/>
              </a:srgbClr>
            </a:outerShdw>
          </a:effectLst>
        </p:spPr>
      </p:pic>
      <p:pic>
        <p:nvPicPr>
          <p:cNvPr id="3074" name="Picture 2"/>
          <p:cNvPicPr>
            <a:picLocks noChangeAspect="1" noChangeArrowheads="1"/>
          </p:cNvPicPr>
          <p:nvPr/>
        </p:nvPicPr>
        <p:blipFill>
          <a:blip r:embed="rId4" cstate="print"/>
          <a:srcRect/>
          <a:stretch>
            <a:fillRect/>
          </a:stretch>
        </p:blipFill>
        <p:spPr bwMode="auto">
          <a:xfrm>
            <a:off x="533400" y="812695"/>
            <a:ext cx="8001000" cy="3759305"/>
          </a:xfrm>
          <a:prstGeom prst="rect">
            <a:avLst/>
          </a:prstGeom>
          <a:noFill/>
          <a:ln w="9525">
            <a:solidFill>
              <a:schemeClr val="tx1"/>
            </a:solidFill>
            <a:miter lim="800000"/>
            <a:headEnd/>
            <a:tailEnd/>
          </a:ln>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le 1"/>
          <p:cNvSpPr txBox="1">
            <a:spLocks/>
          </p:cNvSpPr>
          <p:nvPr/>
        </p:nvSpPr>
        <p:spPr bwMode="auto">
          <a:xfrm>
            <a:off x="4114800" y="228600"/>
            <a:ext cx="4419600" cy="762000"/>
          </a:xfrm>
          <a:prstGeom prst="rect">
            <a:avLst/>
          </a:prstGeom>
          <a:noFill/>
          <a:ln w="9525">
            <a:noFill/>
            <a:miter lim="800000"/>
            <a:headEnd/>
            <a:tailEnd/>
          </a:ln>
        </p:spPr>
        <p:txBody>
          <a:bodyPr anchor="ctr"/>
          <a:lstStyle/>
          <a:p>
            <a:r>
              <a:rPr lang="en-US" sz="2200" b="1">
                <a:solidFill>
                  <a:srgbClr val="0070C0"/>
                </a:solidFill>
                <a:latin typeface="Arial" pitchFamily="34" charset="0"/>
              </a:rPr>
              <a:t>Curriculum Material Types &amp; Relationships</a:t>
            </a:r>
          </a:p>
        </p:txBody>
      </p:sp>
      <p:sp>
        <p:nvSpPr>
          <p:cNvPr id="6" name="Content Placeholder 2"/>
          <p:cNvSpPr txBox="1">
            <a:spLocks/>
          </p:cNvSpPr>
          <p:nvPr/>
        </p:nvSpPr>
        <p:spPr bwMode="auto">
          <a:xfrm>
            <a:off x="6019800" y="1295400"/>
            <a:ext cx="3124200" cy="5029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SzPct val="135000"/>
              <a:buBlip>
                <a:blip r:embed="rId2"/>
              </a:buBlip>
              <a:defRPr sz="19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900">
                <a:solidFill>
                  <a:schemeClr val="tx1"/>
                </a:solidFill>
                <a:latin typeface="+mn-lt"/>
                <a:ea typeface="+mn-ea"/>
              </a:defRPr>
            </a:lvl2pPr>
            <a:lvl3pPr marL="1143000" indent="-228600" algn="l" rtl="0" eaLnBrk="0" fontAlgn="base" hangingPunct="0">
              <a:spcBef>
                <a:spcPct val="20000"/>
              </a:spcBef>
              <a:spcAft>
                <a:spcPct val="0"/>
              </a:spcAft>
              <a:buChar char="•"/>
              <a:defRPr sz="1900">
                <a:solidFill>
                  <a:schemeClr val="tx1"/>
                </a:solidFill>
                <a:latin typeface="+mn-lt"/>
                <a:ea typeface="+mn-ea"/>
              </a:defRPr>
            </a:lvl3pPr>
            <a:lvl4pPr marL="1600200" indent="-228600" algn="l" rtl="0" eaLnBrk="0" fontAlgn="base" hangingPunct="0">
              <a:spcBef>
                <a:spcPct val="20000"/>
              </a:spcBef>
              <a:spcAft>
                <a:spcPct val="0"/>
              </a:spcAft>
              <a:buChar char="–"/>
              <a:defRPr sz="1900">
                <a:solidFill>
                  <a:schemeClr val="tx1"/>
                </a:solidFill>
                <a:latin typeface="+mn-lt"/>
                <a:ea typeface="+mn-ea"/>
              </a:defRPr>
            </a:lvl4pPr>
            <a:lvl5pPr marL="2057400" indent="-228600" algn="l" rtl="0" eaLnBrk="0" fontAlgn="base" hangingPunct="0">
              <a:spcBef>
                <a:spcPct val="20000"/>
              </a:spcBef>
              <a:spcAft>
                <a:spcPct val="0"/>
              </a:spcAft>
              <a:buChar char="»"/>
              <a:defRPr sz="1900">
                <a:solidFill>
                  <a:schemeClr val="tx1"/>
                </a:solidFill>
                <a:latin typeface="+mn-lt"/>
                <a:ea typeface="+mn-ea"/>
              </a:defRPr>
            </a:lvl5pPr>
            <a:lvl6pPr marL="2514600" indent="-228600" algn="l" rtl="0" eaLnBrk="1" fontAlgn="base" hangingPunct="1">
              <a:spcBef>
                <a:spcPct val="20000"/>
              </a:spcBef>
              <a:spcAft>
                <a:spcPct val="0"/>
              </a:spcAft>
              <a:buChar char="»"/>
              <a:defRPr sz="1900">
                <a:solidFill>
                  <a:schemeClr val="tx1"/>
                </a:solidFill>
                <a:latin typeface="+mn-lt"/>
                <a:ea typeface="+mn-ea"/>
              </a:defRPr>
            </a:lvl6pPr>
            <a:lvl7pPr marL="2971800" indent="-228600" algn="l" rtl="0" eaLnBrk="1" fontAlgn="base" hangingPunct="1">
              <a:spcBef>
                <a:spcPct val="20000"/>
              </a:spcBef>
              <a:spcAft>
                <a:spcPct val="0"/>
              </a:spcAft>
              <a:buChar char="»"/>
              <a:defRPr sz="1900">
                <a:solidFill>
                  <a:schemeClr val="tx1"/>
                </a:solidFill>
                <a:latin typeface="+mn-lt"/>
                <a:ea typeface="+mn-ea"/>
              </a:defRPr>
            </a:lvl7pPr>
            <a:lvl8pPr marL="3429000" indent="-228600" algn="l" rtl="0" eaLnBrk="1" fontAlgn="base" hangingPunct="1">
              <a:spcBef>
                <a:spcPct val="20000"/>
              </a:spcBef>
              <a:spcAft>
                <a:spcPct val="0"/>
              </a:spcAft>
              <a:buChar char="»"/>
              <a:defRPr sz="1900">
                <a:solidFill>
                  <a:schemeClr val="tx1"/>
                </a:solidFill>
                <a:latin typeface="+mn-lt"/>
                <a:ea typeface="+mn-ea"/>
              </a:defRPr>
            </a:lvl8pPr>
            <a:lvl9pPr marL="3886200" indent="-228600" algn="l" rtl="0" eaLnBrk="1" fontAlgn="base" hangingPunct="1">
              <a:spcBef>
                <a:spcPct val="20000"/>
              </a:spcBef>
              <a:spcAft>
                <a:spcPct val="0"/>
              </a:spcAft>
              <a:buChar char="»"/>
              <a:defRPr sz="1900">
                <a:solidFill>
                  <a:schemeClr val="tx1"/>
                </a:solidFill>
                <a:latin typeface="+mn-lt"/>
                <a:ea typeface="+mn-ea"/>
              </a:defRPr>
            </a:lvl9pPr>
          </a:lstStyle>
          <a:p>
            <a:pPr marL="223838" indent="-223838" eaLnBrk="1" hangingPunct="1">
              <a:defRPr/>
            </a:pPr>
            <a:r>
              <a:rPr lang="en-US" sz="1400" b="1" dirty="0" smtClean="0"/>
              <a:t>CURRICULUM</a:t>
            </a:r>
          </a:p>
          <a:p>
            <a:pPr marL="623888" lvl="1" indent="-223838" eaLnBrk="1" hangingPunct="1">
              <a:defRPr/>
            </a:pPr>
            <a:r>
              <a:rPr lang="en-US" sz="1400" b="1" dirty="0" smtClean="0">
                <a:solidFill>
                  <a:schemeClr val="tx2">
                    <a:lumMod val="65000"/>
                    <a:lumOff val="35000"/>
                  </a:schemeClr>
                </a:solidFill>
              </a:rPr>
              <a:t>Curricular Units</a:t>
            </a:r>
          </a:p>
          <a:p>
            <a:pPr marL="623888" lvl="1" indent="-223838" eaLnBrk="1" hangingPunct="1">
              <a:defRPr/>
            </a:pPr>
            <a:r>
              <a:rPr lang="en-US" sz="1400" b="1" dirty="0" smtClean="0">
                <a:solidFill>
                  <a:schemeClr val="tx2">
                    <a:lumMod val="65000"/>
                    <a:lumOff val="35000"/>
                  </a:schemeClr>
                </a:solidFill>
              </a:rPr>
              <a:t>Resources &amp; Assessments</a:t>
            </a:r>
          </a:p>
          <a:p>
            <a:pPr marL="223838" indent="-223838" eaLnBrk="1" hangingPunct="1">
              <a:defRPr/>
            </a:pPr>
            <a:r>
              <a:rPr lang="en-US" sz="1400" b="1" dirty="0" smtClean="0"/>
              <a:t>CURRICULAR UNITS</a:t>
            </a:r>
          </a:p>
          <a:p>
            <a:pPr marL="623888" lvl="1" indent="-223838" eaLnBrk="1" hangingPunct="1">
              <a:defRPr/>
            </a:pPr>
            <a:r>
              <a:rPr lang="en-US" sz="1400" b="1" dirty="0" smtClean="0">
                <a:solidFill>
                  <a:schemeClr val="tx2">
                    <a:lumMod val="65000"/>
                    <a:lumOff val="35000"/>
                  </a:schemeClr>
                </a:solidFill>
              </a:rPr>
              <a:t>Instructional Units</a:t>
            </a:r>
          </a:p>
          <a:p>
            <a:pPr marL="623888" lvl="1" indent="-223838" eaLnBrk="1" hangingPunct="1">
              <a:defRPr/>
            </a:pPr>
            <a:r>
              <a:rPr lang="en-US" sz="1400" b="1" dirty="0" smtClean="0">
                <a:solidFill>
                  <a:schemeClr val="tx2">
                    <a:lumMod val="65000"/>
                    <a:lumOff val="35000"/>
                  </a:schemeClr>
                </a:solidFill>
              </a:rPr>
              <a:t>Resources &amp; Assessments</a:t>
            </a:r>
          </a:p>
          <a:p>
            <a:pPr marL="223838" indent="-223838" eaLnBrk="1" hangingPunct="1">
              <a:defRPr/>
            </a:pPr>
            <a:r>
              <a:rPr lang="en-US" sz="1400" b="1" dirty="0" smtClean="0"/>
              <a:t>INSTRUCTIONAL UNITS</a:t>
            </a:r>
          </a:p>
          <a:p>
            <a:pPr marL="623888" lvl="1" indent="-223838" eaLnBrk="1" hangingPunct="1">
              <a:defRPr/>
            </a:pPr>
            <a:r>
              <a:rPr lang="en-US" sz="1400" b="1" dirty="0" smtClean="0">
                <a:solidFill>
                  <a:schemeClr val="tx2">
                    <a:lumMod val="65000"/>
                    <a:lumOff val="35000"/>
                  </a:schemeClr>
                </a:solidFill>
              </a:rPr>
              <a:t>Lesson Plans</a:t>
            </a:r>
          </a:p>
          <a:p>
            <a:pPr marL="623888" lvl="1" indent="-223838" eaLnBrk="1" hangingPunct="1">
              <a:defRPr/>
            </a:pPr>
            <a:r>
              <a:rPr lang="en-US" sz="1400" b="1" dirty="0" smtClean="0">
                <a:solidFill>
                  <a:schemeClr val="tx2">
                    <a:lumMod val="65000"/>
                    <a:lumOff val="35000"/>
                  </a:schemeClr>
                </a:solidFill>
              </a:rPr>
              <a:t>Resources &amp; Assessments</a:t>
            </a:r>
          </a:p>
          <a:p>
            <a:pPr marL="223838" indent="-223838" eaLnBrk="1" hangingPunct="1">
              <a:defRPr/>
            </a:pPr>
            <a:r>
              <a:rPr lang="en-US" sz="1400" b="1" dirty="0" smtClean="0"/>
              <a:t>LESSON PLANS</a:t>
            </a:r>
          </a:p>
          <a:p>
            <a:pPr marL="623888" lvl="1" indent="-223838" eaLnBrk="1" hangingPunct="1">
              <a:defRPr/>
            </a:pPr>
            <a:r>
              <a:rPr lang="en-US" sz="1400" b="1" dirty="0" smtClean="0">
                <a:solidFill>
                  <a:schemeClr val="tx2">
                    <a:lumMod val="65000"/>
                    <a:lumOff val="35000"/>
                  </a:schemeClr>
                </a:solidFill>
              </a:rPr>
              <a:t>Resources &amp; Assessments</a:t>
            </a:r>
          </a:p>
          <a:p>
            <a:pPr marL="223838" indent="-223838" eaLnBrk="1" hangingPunct="1">
              <a:defRPr/>
            </a:pPr>
            <a:r>
              <a:rPr lang="en-US" sz="1400" b="1" dirty="0" smtClean="0"/>
              <a:t>RESOURCES</a:t>
            </a:r>
          </a:p>
          <a:p>
            <a:pPr marL="223838" indent="-223838" eaLnBrk="1" hangingPunct="1">
              <a:defRPr/>
            </a:pPr>
            <a:r>
              <a:rPr lang="en-US" sz="1400" b="1" dirty="0" smtClean="0"/>
              <a:t>ASSESSMENTS</a:t>
            </a:r>
          </a:p>
          <a:p>
            <a:pPr marL="623888" lvl="1" indent="-223838" eaLnBrk="1" hangingPunct="1">
              <a:buFontTx/>
              <a:buNone/>
              <a:defRPr/>
            </a:pPr>
            <a:endParaRPr lang="en-US" sz="2000" b="1" dirty="0" smtClean="0">
              <a:latin typeface="Century Gothic" pitchFamily="34" charset="0"/>
            </a:endParaRPr>
          </a:p>
          <a:p>
            <a:pPr marL="223838" indent="-223838" eaLnBrk="1" hangingPunct="1">
              <a:defRPr/>
            </a:pPr>
            <a:endParaRPr lang="en-US" b="1" dirty="0" smtClean="0">
              <a:latin typeface="Century Gothic" pitchFamily="34" charset="0"/>
            </a:endParaRPr>
          </a:p>
        </p:txBody>
      </p:sp>
      <p:pic>
        <p:nvPicPr>
          <p:cNvPr id="8197" name="Picture 2"/>
          <p:cNvPicPr>
            <a:picLocks noChangeAspect="1" noChangeArrowheads="1"/>
          </p:cNvPicPr>
          <p:nvPr/>
        </p:nvPicPr>
        <p:blipFill>
          <a:blip r:embed="rId3" cstate="print"/>
          <a:srcRect/>
          <a:stretch>
            <a:fillRect/>
          </a:stretch>
        </p:blipFill>
        <p:spPr bwMode="auto">
          <a:xfrm>
            <a:off x="457200" y="1371600"/>
            <a:ext cx="5562600" cy="3636963"/>
          </a:xfrm>
          <a:prstGeom prst="rect">
            <a:avLst/>
          </a:prstGeom>
          <a:noFill/>
          <a:ln w="9525">
            <a:noFill/>
            <a:miter lim="800000"/>
            <a:headEnd/>
            <a:tailEnd/>
          </a:ln>
        </p:spPr>
      </p:pic>
      <p:sp>
        <p:nvSpPr>
          <p:cNvPr id="8198" name="Rectangle 7"/>
          <p:cNvSpPr>
            <a:spLocks noChangeArrowheads="1"/>
          </p:cNvSpPr>
          <p:nvPr/>
        </p:nvSpPr>
        <p:spPr bwMode="auto">
          <a:xfrm>
            <a:off x="4648200" y="4114800"/>
            <a:ext cx="1447800" cy="990600"/>
          </a:xfrm>
          <a:prstGeom prst="rect">
            <a:avLst/>
          </a:prstGeom>
          <a:solidFill>
            <a:schemeClr val="bg1"/>
          </a:solidFill>
          <a:ln w="9525" algn="ctr">
            <a:noFill/>
            <a:round/>
            <a:headEnd/>
            <a:tailEnd/>
          </a:ln>
        </p:spPr>
        <p:txBody>
          <a:bodyPr/>
          <a:lstStyle/>
          <a:p>
            <a:pPr eaLnBrk="0" hangingPunct="0"/>
            <a:endParaRPr lang="en-US" b="1">
              <a:latin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267200" y="533400"/>
            <a:ext cx="4343400" cy="609600"/>
          </a:xfrm>
        </p:spPr>
        <p:txBody>
          <a:bodyPr/>
          <a:lstStyle/>
          <a:p>
            <a:r>
              <a:rPr lang="en-US" dirty="0" smtClean="0">
                <a:solidFill>
                  <a:srgbClr val="0070C0"/>
                </a:solidFill>
              </a:rPr>
              <a:t>Terminology: </a:t>
            </a:r>
            <a:r>
              <a:rPr lang="en-US" dirty="0" smtClean="0">
                <a:solidFill>
                  <a:srgbClr val="FF6600"/>
                </a:solidFill>
              </a:rPr>
              <a:t>Curricular Unit</a:t>
            </a:r>
            <a:endParaRPr lang="en-US" dirty="0" smtClean="0"/>
          </a:p>
        </p:txBody>
      </p:sp>
      <p:sp>
        <p:nvSpPr>
          <p:cNvPr id="9219" name="Content Placeholder 2"/>
          <p:cNvSpPr>
            <a:spLocks noGrp="1"/>
          </p:cNvSpPr>
          <p:nvPr>
            <p:ph idx="1"/>
          </p:nvPr>
        </p:nvSpPr>
        <p:spPr>
          <a:xfrm>
            <a:off x="609600" y="1143000"/>
            <a:ext cx="7772400" cy="5334000"/>
          </a:xfrm>
        </p:spPr>
        <p:txBody>
          <a:bodyPr/>
          <a:lstStyle/>
          <a:p>
            <a:r>
              <a:rPr lang="en-US" sz="2200" b="1" dirty="0" smtClean="0"/>
              <a:t>Curricular Unit </a:t>
            </a:r>
          </a:p>
          <a:p>
            <a:pPr lvl="1"/>
            <a:r>
              <a:rPr lang="en-US" sz="2000" b="1" dirty="0" smtClean="0">
                <a:solidFill>
                  <a:srgbClr val="0070C0"/>
                </a:solidFill>
              </a:rPr>
              <a:t>A term that is used to represent how the school year is broken up. This can differ by school type (Elementary, Middle, and High schools) and/or subject area. </a:t>
            </a:r>
            <a:br>
              <a:rPr lang="en-US" sz="2000" b="1" dirty="0" smtClean="0">
                <a:solidFill>
                  <a:srgbClr val="0070C0"/>
                </a:solidFill>
              </a:rPr>
            </a:br>
            <a:endParaRPr lang="en-US" sz="2000" b="1" dirty="0" smtClean="0">
              <a:solidFill>
                <a:srgbClr val="0070C0"/>
              </a:solidFill>
            </a:endParaRPr>
          </a:p>
          <a:p>
            <a:pPr lvl="1"/>
            <a:r>
              <a:rPr lang="en-US" sz="2000" b="1" dirty="0" smtClean="0">
                <a:solidFill>
                  <a:srgbClr val="0070C0"/>
                </a:solidFill>
              </a:rPr>
              <a:t>SN is so flexible that it can accommodate differences by subject, grade, school type and district standard.  </a:t>
            </a:r>
            <a:br>
              <a:rPr lang="en-US" sz="2000" b="1" dirty="0" smtClean="0">
                <a:solidFill>
                  <a:srgbClr val="0070C0"/>
                </a:solidFill>
              </a:rPr>
            </a:br>
            <a:endParaRPr lang="en-US" sz="2000" b="1" dirty="0" smtClean="0">
              <a:solidFill>
                <a:srgbClr val="0070C0"/>
              </a:solidFill>
            </a:endParaRPr>
          </a:p>
          <a:p>
            <a:pPr lvl="2"/>
            <a:r>
              <a:rPr lang="en-US" sz="2000" b="1" dirty="0" smtClean="0"/>
              <a:t>For </a:t>
            </a:r>
            <a:r>
              <a:rPr lang="en-US" sz="2000" b="1" dirty="0" smtClean="0"/>
              <a:t>example: </a:t>
            </a:r>
            <a:r>
              <a:rPr lang="en-US" sz="2000" b="1" dirty="0" smtClean="0">
                <a:solidFill>
                  <a:srgbClr val="0070C0"/>
                </a:solidFill>
              </a:rPr>
              <a:t>Science K-5 may divide the school year in to six week cycles, while HS Accelerated Math may segment the year into Semesters.  </a:t>
            </a:r>
            <a:endParaRPr lang="en-US" sz="2000" dirty="0" smtClean="0">
              <a:solidFill>
                <a:srgbClr val="0070C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191000" y="457200"/>
            <a:ext cx="5029200" cy="685800"/>
          </a:xfrm>
        </p:spPr>
        <p:txBody>
          <a:bodyPr/>
          <a:lstStyle/>
          <a:p>
            <a:r>
              <a:rPr lang="en-US" dirty="0" smtClean="0">
                <a:solidFill>
                  <a:srgbClr val="0070C0"/>
                </a:solidFill>
              </a:rPr>
              <a:t>Terminology: </a:t>
            </a:r>
            <a:r>
              <a:rPr lang="en-US" dirty="0" smtClean="0">
                <a:solidFill>
                  <a:srgbClr val="FF5050"/>
                </a:solidFill>
              </a:rPr>
              <a:t>Instructional Units &amp; Lesson Plans</a:t>
            </a:r>
          </a:p>
        </p:txBody>
      </p:sp>
      <p:sp>
        <p:nvSpPr>
          <p:cNvPr id="9219" name="Rectangle 3"/>
          <p:cNvSpPr>
            <a:spLocks noGrp="1" noChangeArrowheads="1"/>
          </p:cNvSpPr>
          <p:nvPr>
            <p:ph type="body" idx="1"/>
          </p:nvPr>
        </p:nvSpPr>
        <p:spPr>
          <a:xfrm>
            <a:off x="457200" y="1524000"/>
            <a:ext cx="8153400" cy="4648200"/>
          </a:xfrm>
        </p:spPr>
        <p:txBody>
          <a:bodyPr/>
          <a:lstStyle/>
          <a:p>
            <a:pPr>
              <a:spcBef>
                <a:spcPct val="0"/>
              </a:spcBef>
              <a:defRPr/>
            </a:pPr>
            <a:r>
              <a:rPr lang="en-US" sz="2200" b="1" dirty="0" smtClean="0"/>
              <a:t>Instructional Unit </a:t>
            </a:r>
            <a:r>
              <a:rPr lang="en-US" sz="2200" dirty="0" smtClean="0">
                <a:solidFill>
                  <a:srgbClr val="0070C0"/>
                </a:solidFill>
              </a:rPr>
              <a:t>– divides a Curricular Unit into smaller topics </a:t>
            </a:r>
          </a:p>
          <a:p>
            <a:pPr lvl="2">
              <a:spcBef>
                <a:spcPct val="0"/>
              </a:spcBef>
              <a:defRPr/>
            </a:pPr>
            <a:r>
              <a:rPr lang="en-US" sz="2200" dirty="0" smtClean="0">
                <a:solidFill>
                  <a:srgbClr val="0070C0"/>
                </a:solidFill>
              </a:rPr>
              <a:t>A Curricular Unit can be divided into as few or as many units as are appropriate.</a:t>
            </a:r>
          </a:p>
          <a:p>
            <a:pPr lvl="3">
              <a:spcBef>
                <a:spcPct val="0"/>
              </a:spcBef>
              <a:buFont typeface="Wingdings" pitchFamily="2" charset="2"/>
              <a:buChar char="Ø"/>
              <a:defRPr/>
            </a:pPr>
            <a:r>
              <a:rPr lang="en-US" sz="2200" dirty="0" smtClean="0">
                <a:solidFill>
                  <a:srgbClr val="0070C0"/>
                </a:solidFill>
              </a:rPr>
              <a:t>For example: a Semester can be broken up into 1 Unit, 25, 50 , or 100+ units.</a:t>
            </a:r>
          </a:p>
          <a:p>
            <a:pPr lvl="1">
              <a:spcBef>
                <a:spcPct val="0"/>
              </a:spcBef>
              <a:defRPr/>
            </a:pPr>
            <a:endParaRPr lang="en-US" sz="2200" dirty="0" smtClean="0">
              <a:solidFill>
                <a:srgbClr val="0070C0"/>
              </a:solidFill>
            </a:endParaRPr>
          </a:p>
          <a:p>
            <a:pPr>
              <a:spcBef>
                <a:spcPct val="0"/>
              </a:spcBef>
              <a:defRPr/>
            </a:pPr>
            <a:r>
              <a:rPr lang="en-US" sz="2200" b="1" dirty="0" smtClean="0"/>
              <a:t>Lesson Plan </a:t>
            </a:r>
            <a:r>
              <a:rPr lang="en-US" sz="2200" dirty="0" smtClean="0">
                <a:solidFill>
                  <a:srgbClr val="0070C0"/>
                </a:solidFill>
              </a:rPr>
              <a:t>– unit of instruction that addresses a theme/topic related to the Instructional Unit.</a:t>
            </a:r>
          </a:p>
          <a:p>
            <a:pPr>
              <a:spcBef>
                <a:spcPct val="0"/>
              </a:spcBef>
              <a:defRPr/>
            </a:pPr>
            <a:endParaRPr lang="en-US" sz="2400" dirty="0" smtClean="0">
              <a:solidFill>
                <a:srgbClr val="0070C0"/>
              </a:solidFill>
            </a:endParaRPr>
          </a:p>
          <a:p>
            <a:pPr>
              <a:spcBef>
                <a:spcPct val="0"/>
              </a:spcBef>
              <a:defRPr/>
            </a:pPr>
            <a:endParaRPr lang="en-US" sz="2400" dirty="0" smtClean="0"/>
          </a:p>
          <a:p>
            <a:pPr algn="ctr">
              <a:spcBef>
                <a:spcPct val="0"/>
              </a:spcBef>
              <a:buFontTx/>
              <a:buNone/>
              <a:defRPr/>
            </a:pPr>
            <a:endParaRPr lang="en-US" sz="1200" dirty="0" smtClean="0"/>
          </a:p>
          <a:p>
            <a:pPr algn="ctr">
              <a:spcBef>
                <a:spcPct val="0"/>
              </a:spcBef>
              <a:buFontTx/>
              <a:buNone/>
              <a:defRPr/>
            </a:pPr>
            <a:r>
              <a:rPr lang="en-US" sz="3200" dirty="0" smtClean="0">
                <a:solidFill>
                  <a:schemeClr val="accent6"/>
                </a:solidFill>
              </a:rPr>
              <a:t>NOTE: Teachers can create</a:t>
            </a:r>
            <a:endParaRPr lang="en-US" sz="3200" dirty="0" smtClean="0">
              <a:solidFill>
                <a:schemeClr val="accent6"/>
              </a:solidFill>
            </a:endParaRPr>
          </a:p>
          <a:p>
            <a:pPr>
              <a:spcBef>
                <a:spcPct val="0"/>
              </a:spcBef>
              <a:buFontTx/>
              <a:buNone/>
              <a:defRPr/>
            </a:pPr>
            <a:endParaRPr lang="en-US" sz="1200" dirty="0" smtClean="0"/>
          </a:p>
          <a:p>
            <a:pPr>
              <a:spcBef>
                <a:spcPct val="0"/>
              </a:spcBef>
              <a:buFontTx/>
              <a:buNone/>
              <a:defRPr/>
            </a:pPr>
            <a:r>
              <a:rPr lang="en-US" sz="1200" dirty="0" smtClean="0"/>
              <a:t>		</a:t>
            </a:r>
            <a:endParaRPr lang="en-US" sz="1200" dirty="0" smtClean="0">
              <a:solidFill>
                <a:srgbClr val="C00000"/>
              </a:solidFill>
            </a:endParaRPr>
          </a:p>
          <a:p>
            <a:pPr>
              <a:spcBef>
                <a:spcPct val="0"/>
              </a:spcBef>
              <a:buFontTx/>
              <a:buNone/>
              <a:defRPr/>
            </a:pPr>
            <a:endParaRPr lang="en-US" sz="1200" b="1" dirty="0" smtClean="0"/>
          </a:p>
          <a:p>
            <a:pPr>
              <a:spcBef>
                <a:spcPct val="0"/>
              </a:spcBef>
              <a:buFontTx/>
              <a:buNone/>
              <a:defRPr/>
            </a:pPr>
            <a:r>
              <a:rPr lang="en-US" b="1" dirty="0" smtClean="0"/>
              <a:t>		</a:t>
            </a:r>
            <a:endParaRPr lang="en-US" sz="1200" b="1" dirty="0" smtClean="0"/>
          </a:p>
          <a:p>
            <a:pPr>
              <a:spcBef>
                <a:spcPct val="0"/>
              </a:spcBef>
              <a:buFontTx/>
              <a:buNone/>
              <a:defRPr/>
            </a:pPr>
            <a:endParaRPr lang="en-US" b="1" dirty="0" smtClean="0"/>
          </a:p>
          <a:p>
            <a:pPr>
              <a:spcBef>
                <a:spcPct val="0"/>
              </a:spcBef>
              <a:buFontTx/>
              <a:buNone/>
              <a:defRPr/>
            </a:pPr>
            <a:r>
              <a:rPr lang="en-US" b="1" dirty="0" smtClean="0"/>
              <a:t>		</a:t>
            </a:r>
          </a:p>
          <a:p>
            <a:pPr>
              <a:spcBef>
                <a:spcPct val="0"/>
              </a:spcBef>
              <a:buFontTx/>
              <a:buNone/>
              <a:defRPr/>
            </a:pPr>
            <a:r>
              <a:rPr lang="en-US" b="1" dirty="0" smtClean="0">
                <a:solidFill>
                  <a:srgbClr val="C00000"/>
                </a:solidFill>
              </a:rPr>
              <a:t>		</a:t>
            </a:r>
            <a:endParaRPr lang="en-US" sz="2000" b="1" dirty="0" smtClean="0"/>
          </a:p>
          <a:p>
            <a:pPr>
              <a:spcBef>
                <a:spcPct val="0"/>
              </a:spcBef>
              <a:buFontTx/>
              <a:buNone/>
              <a:defRPr/>
            </a:pPr>
            <a:r>
              <a:rPr lang="en-US" sz="2000" b="1" dirty="0" smtClean="0"/>
              <a:t>		</a:t>
            </a:r>
            <a:r>
              <a:rPr lang="en-US" b="1" dirty="0" smtClean="0"/>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962400" y="304800"/>
            <a:ext cx="4876800" cy="685800"/>
          </a:xfrm>
        </p:spPr>
        <p:txBody>
          <a:bodyPr/>
          <a:lstStyle/>
          <a:p>
            <a:r>
              <a:rPr lang="en-US" smtClean="0">
                <a:solidFill>
                  <a:srgbClr val="0070C0"/>
                </a:solidFill>
              </a:rPr>
              <a:t>Terminology: </a:t>
            </a:r>
            <a:r>
              <a:rPr lang="en-US" smtClean="0">
                <a:solidFill>
                  <a:srgbClr val="FF5050"/>
                </a:solidFill>
              </a:rPr>
              <a:t>Resources &amp; Assessments</a:t>
            </a:r>
          </a:p>
        </p:txBody>
      </p:sp>
      <p:sp>
        <p:nvSpPr>
          <p:cNvPr id="9219" name="Rectangle 3"/>
          <p:cNvSpPr>
            <a:spLocks noGrp="1" noChangeArrowheads="1"/>
          </p:cNvSpPr>
          <p:nvPr>
            <p:ph type="body" idx="1"/>
          </p:nvPr>
        </p:nvSpPr>
        <p:spPr>
          <a:xfrm>
            <a:off x="457200" y="1524000"/>
            <a:ext cx="8001000" cy="4648200"/>
          </a:xfrm>
        </p:spPr>
        <p:txBody>
          <a:bodyPr/>
          <a:lstStyle/>
          <a:p>
            <a:pPr>
              <a:spcBef>
                <a:spcPct val="0"/>
              </a:spcBef>
              <a:defRPr/>
            </a:pPr>
            <a:r>
              <a:rPr lang="en-US" sz="2200" b="1" dirty="0" smtClean="0"/>
              <a:t>Resource</a:t>
            </a:r>
            <a:r>
              <a:rPr lang="en-US" sz="2200" dirty="0" smtClean="0">
                <a:solidFill>
                  <a:schemeClr val="bg1">
                    <a:lumMod val="50000"/>
                  </a:schemeClr>
                </a:solidFill>
              </a:rPr>
              <a:t> </a:t>
            </a:r>
            <a:r>
              <a:rPr lang="en-US" sz="2200" dirty="0" smtClean="0">
                <a:solidFill>
                  <a:srgbClr val="0070C0"/>
                </a:solidFill>
              </a:rPr>
              <a:t>– can be a passage, book, picture, audio file or another instructional support material:</a:t>
            </a:r>
          </a:p>
          <a:p>
            <a:pPr lvl="2">
              <a:spcBef>
                <a:spcPct val="0"/>
              </a:spcBef>
              <a:defRPr/>
            </a:pPr>
            <a:r>
              <a:rPr lang="en-US" sz="2200" dirty="0" smtClean="0">
                <a:solidFill>
                  <a:srgbClr val="0070C0"/>
                </a:solidFill>
              </a:rPr>
              <a:t>A list of links to educational websites</a:t>
            </a:r>
          </a:p>
          <a:p>
            <a:pPr lvl="2">
              <a:spcBef>
                <a:spcPct val="0"/>
              </a:spcBef>
              <a:defRPr/>
            </a:pPr>
            <a:r>
              <a:rPr lang="en-US" sz="2200" dirty="0" smtClean="0">
                <a:solidFill>
                  <a:srgbClr val="0070C0"/>
                </a:solidFill>
              </a:rPr>
              <a:t>PowerPoint presentation</a:t>
            </a:r>
          </a:p>
          <a:p>
            <a:pPr lvl="2">
              <a:spcBef>
                <a:spcPct val="0"/>
              </a:spcBef>
              <a:defRPr/>
            </a:pPr>
            <a:r>
              <a:rPr lang="en-US" sz="2200" dirty="0" smtClean="0">
                <a:solidFill>
                  <a:srgbClr val="0070C0"/>
                </a:solidFill>
              </a:rPr>
              <a:t>Image file</a:t>
            </a:r>
          </a:p>
          <a:p>
            <a:pPr lvl="2">
              <a:spcBef>
                <a:spcPct val="0"/>
              </a:spcBef>
              <a:defRPr/>
            </a:pPr>
            <a:r>
              <a:rPr lang="en-US" sz="2200" dirty="0" smtClean="0">
                <a:solidFill>
                  <a:srgbClr val="0070C0"/>
                </a:solidFill>
              </a:rPr>
              <a:t>Transparency</a:t>
            </a:r>
          </a:p>
          <a:p>
            <a:pPr>
              <a:spcBef>
                <a:spcPct val="0"/>
              </a:spcBef>
              <a:defRPr/>
            </a:pPr>
            <a:endParaRPr lang="en-US" sz="2200" dirty="0" smtClean="0">
              <a:solidFill>
                <a:srgbClr val="0070C0"/>
              </a:solidFill>
            </a:endParaRPr>
          </a:p>
          <a:p>
            <a:pPr>
              <a:spcBef>
                <a:spcPct val="0"/>
              </a:spcBef>
              <a:defRPr/>
            </a:pPr>
            <a:r>
              <a:rPr lang="en-US" sz="2200" b="1" dirty="0" smtClean="0"/>
              <a:t>Assessment</a:t>
            </a:r>
            <a:r>
              <a:rPr lang="en-US" sz="2200" dirty="0" smtClean="0"/>
              <a:t> </a:t>
            </a:r>
            <a:r>
              <a:rPr lang="en-US" sz="2200" dirty="0" smtClean="0">
                <a:solidFill>
                  <a:srgbClr val="0070C0"/>
                </a:solidFill>
              </a:rPr>
              <a:t>– how you will measure learning such as a rubric, unit test, or quiz. This is NOT a benchmark assessment</a:t>
            </a:r>
            <a:r>
              <a:rPr lang="en-US" sz="2200" dirty="0" smtClean="0">
                <a:solidFill>
                  <a:srgbClr val="0070C0"/>
                </a:solidFill>
              </a:rPr>
              <a:t>.</a:t>
            </a:r>
          </a:p>
          <a:p>
            <a:pPr>
              <a:spcBef>
                <a:spcPct val="0"/>
              </a:spcBef>
              <a:defRPr/>
            </a:pPr>
            <a:endParaRPr lang="en-US" sz="2200" dirty="0" smtClean="0">
              <a:solidFill>
                <a:srgbClr val="0070C0"/>
              </a:solidFill>
            </a:endParaRPr>
          </a:p>
          <a:p>
            <a:pPr algn="ctr">
              <a:spcBef>
                <a:spcPct val="0"/>
              </a:spcBef>
              <a:buFontTx/>
              <a:buNone/>
              <a:defRPr/>
            </a:pPr>
            <a:endParaRPr lang="en-US" sz="1050" dirty="0" smtClean="0"/>
          </a:p>
          <a:p>
            <a:pPr algn="ctr">
              <a:spcBef>
                <a:spcPct val="0"/>
              </a:spcBef>
              <a:buFontTx/>
              <a:buNone/>
              <a:defRPr/>
            </a:pPr>
            <a:r>
              <a:rPr lang="en-US" sz="3200" dirty="0" smtClean="0">
                <a:solidFill>
                  <a:schemeClr val="accent6"/>
                </a:solidFill>
              </a:rPr>
              <a:t>NOTE: Teachers can create</a:t>
            </a:r>
          </a:p>
          <a:p>
            <a:pPr>
              <a:spcBef>
                <a:spcPct val="0"/>
              </a:spcBef>
              <a:defRPr/>
            </a:pPr>
            <a:endParaRPr lang="en-US" sz="2200" dirty="0" smtClean="0">
              <a:solidFill>
                <a:srgbClr val="0070C0"/>
              </a:solidFill>
            </a:endParaRPr>
          </a:p>
          <a:p>
            <a:pPr>
              <a:spcBef>
                <a:spcPct val="0"/>
              </a:spcBef>
              <a:buFontTx/>
              <a:buNone/>
              <a:defRPr/>
            </a:pPr>
            <a:endParaRPr lang="en-US" sz="1200" dirty="0" smtClean="0"/>
          </a:p>
          <a:p>
            <a:pPr>
              <a:spcBef>
                <a:spcPct val="0"/>
              </a:spcBef>
              <a:buFontTx/>
              <a:buNone/>
              <a:defRPr/>
            </a:pPr>
            <a:r>
              <a:rPr lang="en-US" sz="1200" dirty="0" smtClean="0"/>
              <a:t>		</a:t>
            </a:r>
            <a:endParaRPr lang="en-US" sz="1200" dirty="0" smtClean="0">
              <a:solidFill>
                <a:srgbClr val="C00000"/>
              </a:solidFill>
            </a:endParaRPr>
          </a:p>
          <a:p>
            <a:pPr>
              <a:spcBef>
                <a:spcPct val="0"/>
              </a:spcBef>
              <a:buFontTx/>
              <a:buNone/>
              <a:defRPr/>
            </a:pPr>
            <a:endParaRPr lang="en-US" sz="1200" b="1" dirty="0" smtClean="0"/>
          </a:p>
          <a:p>
            <a:pPr>
              <a:spcBef>
                <a:spcPct val="0"/>
              </a:spcBef>
              <a:buFontTx/>
              <a:buNone/>
              <a:defRPr/>
            </a:pPr>
            <a:r>
              <a:rPr lang="en-US" b="1" dirty="0" smtClean="0"/>
              <a:t>		</a:t>
            </a:r>
            <a:endParaRPr lang="en-US" sz="1200" b="1" dirty="0" smtClean="0"/>
          </a:p>
          <a:p>
            <a:pPr>
              <a:spcBef>
                <a:spcPct val="0"/>
              </a:spcBef>
              <a:buFontTx/>
              <a:buNone/>
              <a:defRPr/>
            </a:pPr>
            <a:endParaRPr lang="en-US" b="1" dirty="0" smtClean="0"/>
          </a:p>
          <a:p>
            <a:pPr>
              <a:spcBef>
                <a:spcPct val="0"/>
              </a:spcBef>
              <a:buFontTx/>
              <a:buNone/>
              <a:defRPr/>
            </a:pPr>
            <a:r>
              <a:rPr lang="en-US" b="1" dirty="0" smtClean="0"/>
              <a:t>		</a:t>
            </a:r>
          </a:p>
          <a:p>
            <a:pPr>
              <a:spcBef>
                <a:spcPct val="0"/>
              </a:spcBef>
              <a:buFontTx/>
              <a:buNone/>
              <a:defRPr/>
            </a:pPr>
            <a:r>
              <a:rPr lang="en-US" b="1" dirty="0" smtClean="0">
                <a:solidFill>
                  <a:srgbClr val="C00000"/>
                </a:solidFill>
              </a:rPr>
              <a:t>		</a:t>
            </a:r>
            <a:endParaRPr lang="en-US" sz="2000" b="1" dirty="0" smtClean="0"/>
          </a:p>
          <a:p>
            <a:pPr>
              <a:spcBef>
                <a:spcPct val="0"/>
              </a:spcBef>
              <a:buFontTx/>
              <a:buNone/>
              <a:defRPr/>
            </a:pPr>
            <a:r>
              <a:rPr lang="en-US" sz="2000" b="1" dirty="0" smtClean="0"/>
              <a:t>		</a:t>
            </a:r>
            <a:r>
              <a:rPr lang="en-US" b="1" dirty="0" smtClean="0"/>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828925"/>
            <a:ext cx="7772400" cy="1362075"/>
          </a:xfrm>
        </p:spPr>
        <p:txBody>
          <a:bodyPr/>
          <a:lstStyle/>
          <a:p>
            <a:pPr algn="r">
              <a:defRPr/>
            </a:pPr>
            <a:r>
              <a:rPr lang="en-US" sz="3600" dirty="0" smtClean="0"/>
              <a:t>Entering</a:t>
            </a:r>
            <a:r>
              <a:rPr lang="en-US" dirty="0" smtClean="0"/>
              <a:t> </a:t>
            </a:r>
            <a:r>
              <a:rPr lang="en-US" sz="3600" dirty="0" smtClean="0"/>
              <a:t>Materials</a:t>
            </a:r>
            <a:br>
              <a:rPr lang="en-US" sz="3600" dirty="0" smtClean="0"/>
            </a:br>
            <a:r>
              <a:rPr lang="en-US" sz="3600" dirty="0" smtClean="0"/>
              <a:t>(Instructional Materials)</a:t>
            </a:r>
            <a:endParaRPr lang="en-US" sz="3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0" y="1143000"/>
            <a:ext cx="6004856" cy="4876799"/>
          </a:xfrm>
          <a:prstGeom prst="rect">
            <a:avLst/>
          </a:prstGeom>
          <a:noFill/>
          <a:ln w="9525">
            <a:noFill/>
            <a:miter lim="800000"/>
            <a:headEnd/>
            <a:tailEnd/>
          </a:ln>
        </p:spPr>
      </p:pic>
      <p:sp>
        <p:nvSpPr>
          <p:cNvPr id="13314" name="Rectangle 2"/>
          <p:cNvSpPr>
            <a:spLocks noGrp="1" noChangeArrowheads="1"/>
          </p:cNvSpPr>
          <p:nvPr>
            <p:ph type="title"/>
          </p:nvPr>
        </p:nvSpPr>
        <p:spPr>
          <a:xfrm>
            <a:off x="4648200" y="381000"/>
            <a:ext cx="4572000" cy="762000"/>
          </a:xfrm>
        </p:spPr>
        <p:txBody>
          <a:bodyPr/>
          <a:lstStyle/>
          <a:p>
            <a:pPr eaLnBrk="1" hangingPunct="1"/>
            <a:r>
              <a:rPr lang="en-US" dirty="0" smtClean="0">
                <a:solidFill>
                  <a:srgbClr val="0070C0"/>
                </a:solidFill>
              </a:rPr>
              <a:t>Defining Properties</a:t>
            </a:r>
          </a:p>
        </p:txBody>
      </p:sp>
      <p:sp>
        <p:nvSpPr>
          <p:cNvPr id="12292" name="Text Box 4"/>
          <p:cNvSpPr txBox="1">
            <a:spLocks noChangeArrowheads="1"/>
          </p:cNvSpPr>
          <p:nvPr/>
        </p:nvSpPr>
        <p:spPr bwMode="auto">
          <a:xfrm>
            <a:off x="5943600" y="1629013"/>
            <a:ext cx="3048000" cy="33239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spcBef>
                <a:spcPct val="50000"/>
              </a:spcBef>
              <a:defRPr/>
            </a:pPr>
            <a:r>
              <a:rPr lang="en-US" sz="2000" dirty="0" smtClean="0">
                <a:latin typeface="+mn-lt"/>
              </a:rPr>
              <a:t>For each material type, the first step is to </a:t>
            </a:r>
          </a:p>
          <a:p>
            <a:pPr eaLnBrk="1" hangingPunct="1">
              <a:spcBef>
                <a:spcPct val="50000"/>
              </a:spcBef>
              <a:defRPr/>
            </a:pPr>
            <a:r>
              <a:rPr lang="en-US" sz="2000" dirty="0" smtClean="0">
                <a:latin typeface="+mn-lt"/>
              </a:rPr>
              <a:t>Define Properties.  </a:t>
            </a:r>
          </a:p>
          <a:p>
            <a:pPr eaLnBrk="1" hangingPunct="1">
              <a:spcBef>
                <a:spcPct val="50000"/>
              </a:spcBef>
              <a:defRPr/>
            </a:pPr>
            <a:r>
              <a:rPr lang="en-US" sz="2000" dirty="0" smtClean="0">
                <a:latin typeface="+mn-lt"/>
              </a:rPr>
              <a:t>When creating a resource, you will also enter a Resource Format.</a:t>
            </a:r>
          </a:p>
          <a:p>
            <a:pPr eaLnBrk="1" hangingPunct="1">
              <a:spcBef>
                <a:spcPct val="50000"/>
              </a:spcBef>
              <a:defRPr/>
            </a:pPr>
            <a:r>
              <a:rPr lang="en-US" sz="2000" dirty="0" smtClean="0">
                <a:latin typeface="+mn-lt"/>
              </a:rPr>
              <a:t>Resources can also be created for Student Use</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267200" y="533400"/>
            <a:ext cx="4495800" cy="762000"/>
          </a:xfrm>
        </p:spPr>
        <p:txBody>
          <a:bodyPr/>
          <a:lstStyle/>
          <a:p>
            <a:pPr eaLnBrk="1" hangingPunct="1"/>
            <a:r>
              <a:rPr lang="en-US" dirty="0" smtClean="0">
                <a:solidFill>
                  <a:srgbClr val="0070C0"/>
                </a:solidFill>
              </a:rPr>
              <a:t>Aligning</a:t>
            </a:r>
            <a:r>
              <a:rPr lang="en-US" sz="2400" dirty="0" smtClean="0">
                <a:solidFill>
                  <a:srgbClr val="0070C0"/>
                </a:solidFill>
              </a:rPr>
              <a:t> </a:t>
            </a:r>
            <a:r>
              <a:rPr lang="en-US" dirty="0" smtClean="0">
                <a:solidFill>
                  <a:srgbClr val="0070C0"/>
                </a:solidFill>
              </a:rPr>
              <a:t>Standards</a:t>
            </a:r>
          </a:p>
        </p:txBody>
      </p:sp>
      <p:sp>
        <p:nvSpPr>
          <p:cNvPr id="15363" name="Text Box 4"/>
          <p:cNvSpPr txBox="1">
            <a:spLocks noChangeArrowheads="1"/>
          </p:cNvSpPr>
          <p:nvPr/>
        </p:nvSpPr>
        <p:spPr bwMode="auto">
          <a:xfrm>
            <a:off x="720725" y="1262063"/>
            <a:ext cx="7661275" cy="338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spcBef>
                <a:spcPct val="50000"/>
              </a:spcBef>
              <a:defRPr/>
            </a:pPr>
            <a:r>
              <a:rPr lang="en-US" sz="1600" dirty="0" smtClean="0">
                <a:latin typeface="+mn-lt"/>
              </a:rPr>
              <a:t>You can easily find and align standards to your materials (except Curricular Units).</a:t>
            </a:r>
          </a:p>
        </p:txBody>
      </p:sp>
      <p:pic>
        <p:nvPicPr>
          <p:cNvPr id="14342" name="Picture 6"/>
          <p:cNvPicPr>
            <a:picLocks noChangeAspect="1" noChangeArrowheads="1"/>
          </p:cNvPicPr>
          <p:nvPr/>
        </p:nvPicPr>
        <p:blipFill>
          <a:blip r:embed="rId3" cstate="print"/>
          <a:srcRect/>
          <a:stretch>
            <a:fillRect/>
          </a:stretch>
        </p:blipFill>
        <p:spPr bwMode="auto">
          <a:xfrm>
            <a:off x="990600" y="1752600"/>
            <a:ext cx="6858000" cy="3913267"/>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8"/>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Align&amp;#x0D;&amp;#x0A;&amp;quot;&quot;/&gt;&lt;property id=&quot;20307&quot; value=&quot;257&quot;/&gt;&lt;/object&gt;&lt;object type=&quot;3&quot; unique_id=&quot;10006&quot;&gt;&lt;property id=&quot;20148&quot; value=&quot;5&quot;/&gt;&lt;property id=&quot;20300&quot; value=&quot;Slide 3 - &amp;quot;What is Align?&amp;quot;&quot;/&gt;&lt;property id=&quot;20307&quot; value=&quot;267&quot;/&gt;&lt;/object&gt;&lt;object type=&quot;3&quot; unique_id=&quot;10007&quot;&gt;&lt;property id=&quot;20148&quot; value=&quot;5&quot;/&gt;&lt;property id=&quot;20300&quot; value=&quot;Slide 6 - &amp;quot;Align Home Page: Analyze Sections&amp;quot;&quot;/&gt;&lt;property id=&quot;20307&quot; value=&quot;287&quot;/&gt;&lt;/object&gt;&lt;object type=&quot;3&quot; unique_id=&quot;10008&quot;&gt;&lt;property id=&quot;20148&quot; value=&quot;5&quot;/&gt;&lt;property id=&quot;20300&quot; value=&quot;Slide 7 - &amp;quot;View Students in a Section&amp;quot;&quot;/&gt;&lt;property id=&quot;20307&quot; value=&quot;269&quot;/&gt;&lt;/object&gt;&lt;object type=&quot;3&quot; unique_id=&quot;10010&quot;&gt;&lt;property id=&quot;20148&quot; value=&quot;5&quot;/&gt;&lt;property id=&quot;20300&quot; value=&quot;Slide 8 - &amp;quot;Student Profiles&amp;quot;&quot;/&gt;&lt;property id=&quot;20307&quot; value=&quot;271&quot;/&gt;&lt;/object&gt;&lt;object type=&quot;3&quot; unique_id=&quot;10011&quot;&gt;&lt;property id=&quot;20148&quot; value=&quot;5&quot;/&gt;&lt;property id=&quot;20300&quot; value=&quot;Slide 9 - &amp;quot;Learning Plan&amp;quot;&quot;/&gt;&lt;property id=&quot;20307&quot; value=&quot;272&quot;/&gt;&lt;/object&gt;&lt;object type=&quot;3&quot; unique_id=&quot;10013&quot;&gt;&lt;property id=&quot;20148&quot; value=&quot;5&quot;/&gt;&lt;property id=&quot;20300&quot; value=&quot;Slide 13 - &amp;quot;Student Groups&amp;quot;&quot;/&gt;&lt;property id=&quot;20307&quot; value=&quot;274&quot;/&gt;&lt;/object&gt;&lt;object type=&quot;3&quot; unique_id=&quot;10014&quot;&gt;&lt;property id=&quot;20148&quot; value=&quot;5&quot;/&gt;&lt;property id=&quot;20300&quot; value=&quot;Slide 14 - &amp;quot;Try It Out: Working With Student Groups&amp;quot;&quot;/&gt;&lt;property id=&quot;20307&quot; value=&quot;275&quot;/&gt;&lt;/object&gt;&lt;object type=&quot;3&quot; unique_id=&quot;10015&quot;&gt;&lt;property id=&quot;20148&quot; value=&quot;5&quot;/&gt;&lt;property id=&quot;20300&quot; value=&quot;Slide 15 - &amp;quot;Student Analysis Spreadsheet in Align&amp;quot;&quot;/&gt;&lt;property id=&quot;20307&quot; value=&quot;276&quot;/&gt;&lt;/object&gt;&lt;object type=&quot;3&quot; unique_id=&quot;10016&quot;&gt;&lt;property id=&quot;20148&quot; value=&quot;5&quot;/&gt;&lt;property id=&quot;20300&quot; value=&quot;Slide 16 - &amp;quot;Using the Spreadsheet&amp;quot;&quot;/&gt;&lt;property id=&quot;20307&quot; value=&quot;288&quot;/&gt;&lt;/object&gt;&lt;object type=&quot;3&quot; unique_id=&quot;10017&quot;&gt;&lt;property id=&quot;20148&quot; value=&quot;5&quot;/&gt;&lt;property id=&quot;20300&quot; value=&quot;Slide 17 - &amp;quot;Try It Out: Setting Up a Student Analysis Spreadsheet in Align &amp;quot;&quot;/&gt;&lt;property id=&quot;20307&quot; value=&quot;277&quot;/&gt;&lt;/object&gt;&lt;object type=&quot;3&quot; unique_id=&quot;10018&quot;&gt;&lt;property id=&quot;20148&quot; value=&quot;5&quot;/&gt;&lt;property id=&quot;20300&quot; value=&quot;Slide 18 - &amp;quot;Benchmark &amp;amp; Classroom Test Dashboards&amp;quot;&quot;/&gt;&lt;property id=&quot;20307&quot; value=&quot;278&quot;/&gt;&lt;/object&gt;&lt;object type=&quot;3&quot; unique_id=&quot;10019&quot;&gt;&lt;property id=&quot;20148&quot; value=&quot;5&quot;/&gt;&lt;property id=&quot;20300&quot; value=&quot;Slide 19&quot;/&gt;&lt;property id=&quot;20307&quot; value=&quot;279&quot;/&gt;&lt;/object&gt;&lt;object type=&quot;3&quot; unique_id=&quot;10020&quot;&gt;&lt;property id=&quot;20148&quot; value=&quot;5&quot;/&gt;&lt;property id=&quot;20300&quot; value=&quot;Slide 20 - &amp;quot;Try It Out: Generating Benchmark &amp;amp; Classroom Test Reports in Align &amp;quot;&quot;/&gt;&lt;property id=&quot;20307&quot; value=&quot;280&quot;/&gt;&lt;/object&gt;&lt;object type=&quot;3&quot; unique_id=&quot;10021&quot;&gt;&lt;property id=&quot;20148&quot; value=&quot;5&quot;/&gt;&lt;property id=&quot;20300&quot; value=&quot;Slide 21 - &amp;quot;Standardized Test Reporting&amp;quot;&quot;/&gt;&lt;property id=&quot;20307&quot; value=&quot;281&quot;/&gt;&lt;/object&gt;&lt;object type=&quot;3&quot; unique_id=&quot;10022&quot;&gt;&lt;property id=&quot;20148&quot; value=&quot;5&quot;/&gt;&lt;property id=&quot;20300&quot; value=&quot;Slide 22 - &amp;quot;Try It Out: Running the Standardized Test Report &amp;quot;&quot;/&gt;&lt;property id=&quot;20307&quot; value=&quot;282&quot;/&gt;&lt;/object&gt;&lt;object type=&quot;3&quot; unique_id=&quot;10023&quot;&gt;&lt;property id=&quot;20148&quot; value=&quot;5&quot;/&gt;&lt;property id=&quot;20300&quot; value=&quot;Slide 23 - &amp;quot;Batch Print Student Profiles&amp;quot;&quot;/&gt;&lt;property id=&quot;20307&quot; value=&quot;283&quot;/&gt;&lt;/object&gt;&lt;object type=&quot;3&quot; unique_id=&quot;10024&quot;&gt;&lt;property id=&quot;20148&quot; value=&quot;5&quot;/&gt;&lt;property id=&quot;20300&quot; value=&quot;Slide 24 - &amp;quot;Try It Out: Batch Printing in Align &amp;quot;&quot;/&gt;&lt;property id=&quot;20307&quot; value=&quot;284&quot;/&gt;&lt;/object&gt;&lt;object type=&quot;3&quot; unique_id=&quot;10251&quot;&gt;&lt;property id=&quot;20148&quot; value=&quot;5&quot;/&gt;&lt;property id=&quot;20300&quot; value=&quot;Slide 2 - &amp;quot;Workshop Goals&amp;quot;&quot;/&gt;&lt;property id=&quot;20307&quot; value=&quot;289&quot;/&gt;&lt;/object&gt;&lt;object type=&quot;3&quot; unique_id=&quot;10361&quot;&gt;&lt;property id=&quot;20148&quot; value=&quot;5&quot;/&gt;&lt;property id=&quot;20300&quot; value=&quot;Slide 25 - &amp;quot;Align: Using Data for Instructional Planning&amp;quot;&quot;/&gt;&lt;property id=&quot;20307&quot; value=&quot;291&quot;/&gt;&lt;/object&gt;&lt;object type=&quot;3&quot; unique_id=&quot;10437&quot;&gt;&lt;property id=&quot;20148&quot; value=&quot;5&quot;/&gt;&lt;property id=&quot;20300&quot; value=&quot;Slide 12 - &amp;quot;Try It Out: Understanding the Student Profile&amp;quot;&quot;/&gt;&lt;property id=&quot;20307&quot; value=&quot;292&quot;/&gt;&lt;/object&gt;&lt;object type=&quot;3&quot; unique_id=&quot;10622&quot;&gt;&lt;property id=&quot;20148&quot; value=&quot;5&quot;/&gt;&lt;property id=&quot;20300&quot; value=&quot;Slide 10 - &amp;quot;Section Mark Distribution&amp;quot;&quot;/&gt;&lt;property id=&quot;20307&quot; value=&quot;293&quot;/&gt;&lt;/object&gt;&lt;object type=&quot;3&quot; unique_id=&quot;10743&quot;&gt;&lt;property id=&quot;20148&quot; value=&quot;5&quot;/&gt;&lt;property id=&quot;20300&quot; value=&quot;Slide 11 - &amp;quot;Standardized Tests Tab&amp;quot;&quot;/&gt;&lt;property id=&quot;20307&quot; value=&quot;294&quot;/&gt;&lt;/object&gt;&lt;object type=&quot;3&quot; unique_id=&quot;22182&quot;&gt;&lt;property id=&quot;20148&quot; value=&quot;5&quot;/&gt;&lt;property id=&quot;20300&quot; value=&quot;Slide 4 - &amp;quot;My Schoolnet&amp;quot;&quot;/&gt;&lt;property id=&quot;20307&quot; value=&quot;296&quot;/&gt;&lt;/object&gt;&lt;object type=&quot;3&quot; unique_id=&quot;22183&quot;&gt;&lt;property id=&quot;20148&quot; value=&quot;5&quot;/&gt;&lt;property id=&quot;20300&quot; value=&quot;Slide 5 - &amp;quot;Classroom Assessment Monitor&amp;quot;&quot;/&gt;&lt;property id=&quot;20307&quot; value=&quot;297&quot;/&gt;&lt;/object&gt;&lt;/object&gt;&lt;/object&gt;&lt;/database&gt;"/>
  <p:tag name="SECTOMILLISECCONVERTED" val="1"/>
</p:tagLst>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ea typeface="ＭＳ Ｐゴシック" pitchFamily="-11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ea typeface="ＭＳ Ｐゴシック" pitchFamily="-112"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LongProperties xmlns="http://schemas.microsoft.com/office/2006/metadata/long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ABBA0CAE06FCE44A16A90C7EAD7EC12" ma:contentTypeVersion="15" ma:contentTypeDescription="Create a new document." ma:contentTypeScope="" ma:versionID="d57cc7186ad20c8c09b79dd4f90fb486">
  <xsd:schema xmlns:xsd="http://www.w3.org/2001/XMLSchema" xmlns:p="http://schemas.microsoft.com/office/2006/metadata/properties" xmlns:ns2="440eba90-758f-4fba-856c-97b74c236e8a" targetNamespace="http://schemas.microsoft.com/office/2006/metadata/properties" ma:root="true" ma:fieldsID="daf11565ca42cf350e0491cab363cad4" ns2:_="">
    <xsd:import namespace="440eba90-758f-4fba-856c-97b74c236e8a"/>
    <xsd:element name="properties">
      <xsd:complexType>
        <xsd:sequence>
          <xsd:element name="documentManagement">
            <xsd:complexType>
              <xsd:all>
                <xsd:element ref="ns2:Description0" minOccurs="0"/>
                <xsd:element ref="ns2:Owner" minOccurs="0"/>
                <xsd:element ref="ns2:Status" minOccurs="0"/>
                <xsd:element ref="ns2:Client" minOccurs="0"/>
                <xsd:element ref="ns2:Prod" minOccurs="0"/>
                <xsd:element ref="ns2:VER" minOccurs="0"/>
                <xsd:element ref="ns2:Cust_x003f_" minOccurs="0"/>
                <xsd:element ref="ns2:DocTyp" minOccurs="0"/>
                <xsd:element ref="ns2:Format" minOccurs="0"/>
                <xsd:element ref="ns2:Instructor_x0020_Doc_x003f_" minOccurs="0"/>
              </xsd:all>
            </xsd:complexType>
          </xsd:element>
        </xsd:sequence>
      </xsd:complexType>
    </xsd:element>
  </xsd:schema>
  <xsd:schema xmlns:xsd="http://www.w3.org/2001/XMLSchema" xmlns:dms="http://schemas.microsoft.com/office/2006/documentManagement/types" targetNamespace="440eba90-758f-4fba-856c-97b74c236e8a" elementFormDefault="qualified">
    <xsd:import namespace="http://schemas.microsoft.com/office/2006/documentManagement/types"/>
    <xsd:element name="Description0" ma:index="8" nillable="true" ma:displayName="Description" ma:internalName="Description0">
      <xsd:simpleType>
        <xsd:restriction base="dms:Note"/>
      </xsd:simpleType>
    </xsd:element>
    <xsd:element name="Owner" ma:index="9" nillable="true" ma:displayName="Owner" ma:default="Amy C" ma:format="Dropdown" ma:internalName="Owner">
      <xsd:simpleType>
        <xsd:restriction base="dms:Choice">
          <xsd:enumeration value="Amy C"/>
          <xsd:enumeration value="Azalia"/>
          <xsd:enumeration value="Beth"/>
          <xsd:enumeration value="Jeff"/>
          <xsd:enumeration value="Jennifer C"/>
          <xsd:enumeration value="Jennifer L"/>
          <xsd:enumeration value="Jodie"/>
          <xsd:enumeration value="Kim"/>
          <xsd:enumeration value="Lindsay"/>
          <xsd:enumeration value="Liz"/>
          <xsd:enumeration value="Marty"/>
          <xsd:enumeration value="Max"/>
          <xsd:enumeration value="Merrick"/>
          <xsd:enumeration value="Other"/>
        </xsd:restriction>
      </xsd:simpleType>
    </xsd:element>
    <xsd:element name="Status" ma:index="10" nillable="true" ma:displayName="Status" ma:default="" ma:format="Dropdown" ma:internalName="Status">
      <xsd:simpleType>
        <xsd:restriction base="dms:Choice">
          <xsd:enumeration value="Rough"/>
          <xsd:enumeration value="Draft"/>
          <xsd:enumeration value="In Review"/>
          <xsd:enumeration value="Final"/>
          <xsd:enumeration value="Priority"/>
          <xsd:enumeration value="Bug Hold Up"/>
          <xsd:enumeration value="No Data"/>
          <xsd:enumeration value="Archive"/>
          <xsd:enumeration value="Hold/Not Critical"/>
          <xsd:enumeration value="Add Revision to Binder"/>
          <xsd:enumeration value="Needs PDF"/>
          <xsd:enumeration value="Source"/>
        </xsd:restriction>
      </xsd:simpleType>
    </xsd:element>
    <xsd:element name="Client" ma:index="11" nillable="true" ma:displayName="Client" ma:default="GEN" ma:description="To add new client, look in timesheet for code. if missing, contact Olga." ma:format="Dropdown" ma:internalName="Client">
      <xsd:simpleType>
        <xsd:restriction base="dms:Choice">
          <xsd:enumeration value="GEN"/>
          <xsd:enumeration value="DEM"/>
          <xsd:enumeration value="MAS"/>
          <xsd:enumeration value="INT"/>
          <xsd:enumeration value="ABQ"/>
          <xsd:enumeration value="ALB"/>
          <xsd:enumeration value="ATL"/>
          <xsd:enumeration value="AUS"/>
          <xsd:enumeration value="CAV"/>
          <xsd:enumeration value="CED"/>
          <xsd:enumeration value="CHI"/>
          <xsd:enumeration value="CLE"/>
          <xsd:enumeration value="COL"/>
          <xsd:enumeration value="CPC"/>
          <xsd:enumeration value="CRO"/>
          <xsd:enumeration value="CRS"/>
          <xsd:enumeration value="DCO"/>
          <xsd:enumeration value="DEN"/>
          <xsd:enumeration value="EDW"/>
          <xsd:enumeration value="FLA"/>
          <xsd:enumeration value="FRE"/>
          <xsd:enumeration value="FUL"/>
          <xsd:enumeration value="GSC"/>
          <xsd:enumeration value="GCK"/>
          <xsd:enumeration value="HAR"/>
          <xsd:enumeration value="HEN"/>
          <xsd:enumeration value="IDH"/>
          <xsd:enumeration value="ING"/>
          <xsd:enumeration value="JUD"/>
          <xsd:enumeration value="KNT"/>
          <xsd:enumeration value="MES"/>
          <xsd:enumeration value="MID"/>
          <xsd:enumeration value="NAS"/>
          <xsd:enumeration value="NER"/>
          <xsd:enumeration value="NHV"/>
          <xsd:enumeration value="NOF"/>
          <xsd:enumeration value="NOS"/>
          <xsd:enumeration value="NPN"/>
          <xsd:enumeration value="NWA"/>
          <xsd:enumeration value="NWT"/>
          <xsd:enumeration value="PHL"/>
          <xsd:enumeration value="RCL"/>
          <xsd:enumeration value="TEM"/>
          <xsd:enumeration value="TEX"/>
          <xsd:enumeration value="WTA"/>
          <xsd:enumeration value="YSL"/>
        </xsd:restriction>
      </xsd:simpleType>
    </xsd:element>
    <xsd:element name="Prod" ma:index="12" nillable="true" ma:displayName="Prod" ma:default="" ma:format="Dropdown" ma:internalName="Prod">
      <xsd:simpleType>
        <xsd:restriction base="dms:Choice">
          <xsd:enumeration value="Intro"/>
          <xsd:enumeration value="AC"/>
          <xsd:enumeration value="AD"/>
          <xsd:enumeration value="AL"/>
          <xsd:enumeration value="AN"/>
          <xsd:enumeration value="AS"/>
          <xsd:enumeration value="AE"/>
          <xsd:enumeration value="AZ"/>
          <xsd:enumeration value="CMD"/>
          <xsd:enumeration value="CP"/>
          <xsd:enumeration value="GB"/>
          <xsd:enumeration value="GS"/>
          <xsd:enumeration value="KP"/>
          <xsd:enumeration value="MS"/>
          <xsd:enumeration value="OU"/>
          <xsd:enumeration value="PDP"/>
          <xsd:enumeration value="RS"/>
          <xsd:enumeration value="SB"/>
          <xsd:enumeration value="SC"/>
          <xsd:enumeration value="SIS"/>
          <xsd:enumeration value="Data"/>
          <xsd:enumeration value="Admin"/>
          <xsd:enumeration value="User"/>
          <xsd:enumeration value="Other"/>
        </xsd:restriction>
      </xsd:simpleType>
    </xsd:element>
    <xsd:element name="VER" ma:index="13" nillable="true" ma:displayName="VER" ma:default="" ma:format="Dropdown" ma:internalName="VER">
      <xsd:simpleType>
        <xsd:restriction base="dms:Choice">
          <xsd:enumeration value="12"/>
          <xsd:enumeration value="11"/>
          <xsd:enumeration value="10.5"/>
          <xsd:enumeration value="10.1"/>
          <xsd:enumeration value="10"/>
          <xsd:enumeration value="4.0"/>
          <xsd:enumeration value="9.5"/>
          <xsd:enumeration value="9.1"/>
          <xsd:enumeration value="9.0"/>
          <xsd:enumeration value="8.5"/>
          <xsd:enumeration value="8.0"/>
          <xsd:enumeration value="7.0"/>
          <xsd:enumeration value="7.1"/>
          <xsd:enumeration value="7.5"/>
          <xsd:enumeration value="6.5"/>
          <xsd:enumeration value="6.0"/>
          <xsd:enumeration value="2.0"/>
          <xsd:enumeration value="1.0"/>
        </xsd:restriction>
      </xsd:simpleType>
    </xsd:element>
    <xsd:element name="Cust_x003f_" ma:index="14" nillable="true" ma:displayName="Cust?" ma:default="0" ma:internalName="Cust_x003f_">
      <xsd:simpleType>
        <xsd:restriction base="dms:Boolean"/>
      </xsd:simpleType>
    </xsd:element>
    <xsd:element name="DocTyp" ma:index="15" nillable="true" ma:displayName="DocTyp" ma:default="" ma:format="Dropdown" ma:internalName="DocTyp">
      <xsd:simpleType>
        <xsd:restriction base="dms:Choice">
          <xsd:enumeration value="GP"/>
          <xsd:enumeration value="IG"/>
          <xsd:enumeration value="AGD"/>
          <xsd:enumeration value="BI"/>
          <xsd:enumeration value="DCT"/>
          <xsd:enumeration value="DD"/>
          <xsd:enumeration value="IMP"/>
          <xsd:enumeration value="FO"/>
          <xsd:enumeration value="PI"/>
          <xsd:enumeration value="PS"/>
          <xsd:enumeration value="QS"/>
          <xsd:enumeration value="QU"/>
          <xsd:enumeration value="RE"/>
          <xsd:enumeration value="RP"/>
          <xsd:enumeration value="SC"/>
          <xsd:enumeration value="ST"/>
          <xsd:enumeration value="TC"/>
          <xsd:enumeration value="TI"/>
          <xsd:enumeration value="TM"/>
          <xsd:enumeration value="UG"/>
          <xsd:enumeration value="Other"/>
        </xsd:restriction>
      </xsd:simpleType>
    </xsd:element>
    <xsd:element name="Format" ma:index="16" nillable="true" ma:displayName="Format" ma:default="Word" ma:format="Dropdown" ma:internalName="Format">
      <xsd:simpleType>
        <xsd:restriction base="dms:Choice">
          <xsd:enumeration value="Word"/>
          <xsd:enumeration value="Excel"/>
          <xsd:enumeration value="PPT"/>
          <xsd:enumeration value="PDF"/>
          <xsd:enumeration value="Other"/>
        </xsd:restriction>
      </xsd:simpleType>
    </xsd:element>
    <xsd:element name="Instructor_x0020_Doc_x003f_" ma:index="17" nillable="true" ma:displayName="Migrate to v12?" ma:default="0" ma:internalName="Instructor_x0020_Doc_x003f_">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4.xml><?xml version="1.0" encoding="utf-8"?>
<p:properties xmlns:p="http://schemas.microsoft.com/office/2006/metadata/properties" xmlns:xsi="http://www.w3.org/2001/XMLSchema-instance">
  <documentManagement>
    <Instructor_x0020_Doc_x003f_ xmlns="440eba90-758f-4fba-856c-97b74c236e8a">false</Instructor_x0020_Doc_x003f_>
    <Cust_x003f_ xmlns="440eba90-758f-4fba-856c-97b74c236e8a">false</Cust_x003f_>
    <Description0 xmlns="440eba90-758f-4fba-856c-97b74c236e8a" xsi:nil="true"/>
    <Owner xmlns="440eba90-758f-4fba-856c-97b74c236e8a">Amy C</Owner>
    <Client xmlns="440eba90-758f-4fba-856c-97b74c236e8a">GEN</Client>
    <DocTyp xmlns="440eba90-758f-4fba-856c-97b74c236e8a" xsi:nil="true"/>
    <Prod xmlns="440eba90-758f-4fba-856c-97b74c236e8a" xsi:nil="true"/>
    <Format xmlns="440eba90-758f-4fba-856c-97b74c236e8a">Word</Format>
    <Status xmlns="440eba90-758f-4fba-856c-97b74c236e8a" xsi:nil="true"/>
    <VER xmlns="440eba90-758f-4fba-856c-97b74c236e8a" xsi:nil="true"/>
  </documentManagement>
</p:properties>
</file>

<file path=customXml/itemProps1.xml><?xml version="1.0" encoding="utf-8"?>
<ds:datastoreItem xmlns:ds="http://schemas.openxmlformats.org/officeDocument/2006/customXml" ds:itemID="{4057BE6C-BB08-42A2-8F9D-AAEC1C22078D}">
  <ds:schemaRefs>
    <ds:schemaRef ds:uri="http://schemas.microsoft.com/office/2006/metadata/longProperties"/>
  </ds:schemaRefs>
</ds:datastoreItem>
</file>

<file path=customXml/itemProps2.xml><?xml version="1.0" encoding="utf-8"?>
<ds:datastoreItem xmlns:ds="http://schemas.openxmlformats.org/officeDocument/2006/customXml" ds:itemID="{3115F199-1403-413E-BAA8-CCC79D5EE421}">
  <ds:schemaRefs>
    <ds:schemaRef ds:uri="http://schemas.microsoft.com/sharepoint/v3/contenttype/forms"/>
  </ds:schemaRefs>
</ds:datastoreItem>
</file>

<file path=customXml/itemProps3.xml><?xml version="1.0" encoding="utf-8"?>
<ds:datastoreItem xmlns:ds="http://schemas.openxmlformats.org/officeDocument/2006/customXml" ds:itemID="{6EFD4FCF-C7EC-4CC3-9CB6-C1F9F52924A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40eba90-758f-4fba-856c-97b74c236e8a"/>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4.xml><?xml version="1.0" encoding="utf-8"?>
<ds:datastoreItem xmlns:ds="http://schemas.openxmlformats.org/officeDocument/2006/customXml" ds:itemID="{69C36245-C49F-44DE-A211-52BF26227653}">
  <ds:schemaRefs>
    <ds:schemaRef ds:uri="http://schemas.microsoft.com/office/2006/metadata/properties"/>
    <ds:schemaRef ds:uri="440eba90-758f-4fba-856c-97b74c236e8a"/>
  </ds:schemaRefs>
</ds:datastoreItem>
</file>

<file path=docProps/app.xml><?xml version="1.0" encoding="utf-8"?>
<Properties xmlns="http://schemas.openxmlformats.org/officeDocument/2006/extended-properties" xmlns:vt="http://schemas.openxmlformats.org/officeDocument/2006/docPropsVTypes">
  <Template>PPT_template-Cyan_slides</Template>
  <TotalTime>2151</TotalTime>
  <Words>1500</Words>
  <Application>Microsoft Office PowerPoint</Application>
  <PresentationFormat>On-screen Show (4:3)</PresentationFormat>
  <Paragraphs>191</Paragraphs>
  <Slides>22</Slides>
  <Notes>16</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Blank Presentation</vt:lpstr>
      <vt:lpstr>OVERVIEW OF INSTRUCTIONAL MATERIALS</vt:lpstr>
      <vt:lpstr>Instructional Materials</vt:lpstr>
      <vt:lpstr>Slide 3</vt:lpstr>
      <vt:lpstr>Terminology: Curricular Unit</vt:lpstr>
      <vt:lpstr>Terminology: Instructional Units &amp; Lesson Plans</vt:lpstr>
      <vt:lpstr>Terminology: Resources &amp; Assessments</vt:lpstr>
      <vt:lpstr>Entering Materials (Instructional Materials)</vt:lpstr>
      <vt:lpstr>Defining Properties</vt:lpstr>
      <vt:lpstr>Aligning Standards</vt:lpstr>
      <vt:lpstr>Adding Content</vt:lpstr>
      <vt:lpstr>HTML Editor Toolbar</vt:lpstr>
      <vt:lpstr>Link Related Materials</vt:lpstr>
      <vt:lpstr>Attach Resources to a Lesson</vt:lpstr>
      <vt:lpstr>Organizers</vt:lpstr>
      <vt:lpstr>Navigating to My Materials</vt:lpstr>
      <vt:lpstr>My Materials</vt:lpstr>
      <vt:lpstr>Submit a Lesson Plan for Approval Share with Other Teachers</vt:lpstr>
      <vt:lpstr>ACCESSING INSTRUCTIONAL MATERIALS</vt:lpstr>
      <vt:lpstr>Locating Materials</vt:lpstr>
      <vt:lpstr>Search for Any Materials</vt:lpstr>
      <vt:lpstr>Materials Detail Page</vt:lpstr>
      <vt:lpstr>Standards Search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Certification - part 1</dc:title>
  <dc:creator>Kathy Valgora</dc:creator>
  <cp:lastModifiedBy>Beth Klineman</cp:lastModifiedBy>
  <cp:revision>203</cp:revision>
  <dcterms:created xsi:type="dcterms:W3CDTF">2006-10-17T17:51:41Z</dcterms:created>
  <dcterms:modified xsi:type="dcterms:W3CDTF">2013-10-13T17:42:39Z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PSDescription">
    <vt:lpwstr>in new format</vt:lpwstr>
  </property>
  <property fmtid="{D5CDD505-2E9C-101B-9397-08002B2CF9AE}" pid="3" name="Cert Only?">
    <vt:lpwstr>0</vt:lpwstr>
  </property>
  <property fmtid="{D5CDD505-2E9C-101B-9397-08002B2CF9AE}" pid="4" name="Version0">
    <vt:lpwstr>7.1</vt:lpwstr>
  </property>
  <property fmtid="{D5CDD505-2E9C-101B-9397-08002B2CF9AE}" pid="5" name="Product">
    <vt:lpwstr>AL</vt:lpwstr>
  </property>
  <property fmtid="{D5CDD505-2E9C-101B-9397-08002B2CF9AE}" pid="6" name="Customize?">
    <vt:lpwstr>0</vt:lpwstr>
  </property>
  <property fmtid="{D5CDD505-2E9C-101B-9397-08002B2CF9AE}" pid="7" name="Doc Type">
    <vt:lpwstr>PS</vt:lpwstr>
  </property>
  <property fmtid="{D5CDD505-2E9C-101B-9397-08002B2CF9AE}" pid="8" name="Order">
    <vt:lpwstr>18500.0000000000</vt:lpwstr>
  </property>
  <property fmtid="{D5CDD505-2E9C-101B-9397-08002B2CF9AE}" pid="9" name="ContentType">
    <vt:lpwstr>Document</vt:lpwstr>
  </property>
  <property fmtid="{D5CDD505-2E9C-101B-9397-08002B2CF9AE}" pid="10" name="CertDoc">
    <vt:lpwstr>1</vt:lpwstr>
  </property>
  <property fmtid="{D5CDD505-2E9C-101B-9397-08002B2CF9AE}" pid="11" name="UserDoc">
    <vt:lpwstr>1</vt:lpwstr>
  </property>
  <property fmtid="{D5CDD505-2E9C-101B-9397-08002B2CF9AE}" pid="12" name="Intro Print?">
    <vt:lpwstr>0</vt:lpwstr>
  </property>
  <property fmtid="{D5CDD505-2E9C-101B-9397-08002B2CF9AE}" pid="13" name="CertDocPost">
    <vt:lpwstr>1</vt:lpwstr>
  </property>
  <property fmtid="{D5CDD505-2E9C-101B-9397-08002B2CF9AE}" pid="14" name="UserDocPost">
    <vt:lpwstr>1</vt:lpwstr>
  </property>
</Properties>
</file>