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1" r:id="rId5"/>
    <p:sldMasterId id="2147484154" r:id="rId6"/>
  </p:sldMasterIdLst>
  <p:notesMasterIdLst>
    <p:notesMasterId r:id="rId26"/>
  </p:notesMasterIdLst>
  <p:handoutMasterIdLst>
    <p:handoutMasterId r:id="rId27"/>
  </p:handoutMasterIdLst>
  <p:sldIdLst>
    <p:sldId id="498" r:id="rId7"/>
    <p:sldId id="499" r:id="rId8"/>
    <p:sldId id="500" r:id="rId9"/>
    <p:sldId id="501" r:id="rId10"/>
    <p:sldId id="502" r:id="rId11"/>
    <p:sldId id="503" r:id="rId12"/>
    <p:sldId id="504" r:id="rId13"/>
    <p:sldId id="505" r:id="rId14"/>
    <p:sldId id="506" r:id="rId15"/>
    <p:sldId id="513" r:id="rId16"/>
    <p:sldId id="514" r:id="rId17"/>
    <p:sldId id="507" r:id="rId18"/>
    <p:sldId id="508" r:id="rId19"/>
    <p:sldId id="509" r:id="rId20"/>
    <p:sldId id="510" r:id="rId21"/>
    <p:sldId id="511" r:id="rId22"/>
    <p:sldId id="512" r:id="rId23"/>
    <p:sldId id="515" r:id="rId24"/>
    <p:sldId id="516" r:id="rId25"/>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87E"/>
    <a:srgbClr val="213384"/>
    <a:srgbClr val="FF6600"/>
    <a:srgbClr val="800080"/>
    <a:srgbClr val="00CC00"/>
    <a:srgbClr val="0066FF"/>
    <a:srgbClr val="CC00CC"/>
    <a:srgbClr val="0099FF"/>
  </p:clrMru>
</p:presentationPr>
</file>

<file path=ppt/tableStyles.xml><?xml version="1.0" encoding="utf-8"?>
<a:tblStyleLst xmlns:a="http://schemas.openxmlformats.org/drawingml/2006/main" def="{5C22544A-7EE6-4342-B048-85BDC9FD1C3A}">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89785" autoAdjust="0"/>
  </p:normalViewPr>
  <p:slideViewPr>
    <p:cSldViewPr>
      <p:cViewPr varScale="1">
        <p:scale>
          <a:sx n="66" d="100"/>
          <a:sy n="66" d="100"/>
        </p:scale>
        <p:origin x="-2142" y="-114"/>
      </p:cViewPr>
      <p:guideLst>
        <p:guide orient="horz" pos="2160"/>
        <p:guide pos="2880"/>
      </p:guideLst>
    </p:cSldViewPr>
  </p:slideViewPr>
  <p:outlineViewPr>
    <p:cViewPr>
      <p:scale>
        <a:sx n="33" d="100"/>
        <a:sy n="33" d="100"/>
      </p:scale>
      <p:origin x="0" y="84"/>
    </p:cViewPr>
  </p:outlineViewPr>
  <p:notesTextViewPr>
    <p:cViewPr>
      <p:scale>
        <a:sx n="100" d="100"/>
        <a:sy n="100" d="100"/>
      </p:scale>
      <p:origin x="0" y="0"/>
    </p:cViewPr>
  </p:notesTextViewPr>
  <p:sorterViewPr>
    <p:cViewPr>
      <p:scale>
        <a:sx n="90" d="100"/>
        <a:sy n="90" d="100"/>
      </p:scale>
      <p:origin x="0" y="859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2446" tIns="46223" rIns="92446" bIns="46223" rtlCol="0"/>
          <a:lstStyle>
            <a:lvl1pPr algn="l">
              <a:defRPr sz="1200">
                <a:latin typeface="Arial" pitchFamily="34" charset="0"/>
                <a:ea typeface="ＭＳ Ｐゴシック" pitchFamily="34" charset="-128"/>
                <a:cs typeface="+mn-cs"/>
              </a:defRPr>
            </a:lvl1pPr>
          </a:lstStyle>
          <a:p>
            <a:pPr>
              <a:defRPr/>
            </a:pPr>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wrap="square" lIns="92446" tIns="46223" rIns="92446" bIns="46223" numCol="1" anchor="t" anchorCtr="0" compatLnSpc="1">
            <a:prstTxWarp prst="textNoShape">
              <a:avLst/>
            </a:prstTxWarp>
          </a:bodyPr>
          <a:lstStyle>
            <a:lvl1pPr algn="r">
              <a:defRPr sz="1200">
                <a:latin typeface="Arial" pitchFamily="34" charset="0"/>
              </a:defRPr>
            </a:lvl1pPr>
          </a:lstStyle>
          <a:p>
            <a:pPr>
              <a:defRPr/>
            </a:pPr>
            <a:fld id="{949C7EC5-3851-4F40-A3A2-FC10532658DA}" type="datetimeFigureOut">
              <a:rPr lang="en-US"/>
              <a:pPr>
                <a:defRPr/>
              </a:pPr>
              <a:t>11/25/2013</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2446" tIns="46223" rIns="92446" bIns="46223" rtlCol="0" anchor="b"/>
          <a:lstStyle>
            <a:lvl1pPr algn="l">
              <a:defRPr sz="1200">
                <a:latin typeface="Arial" pitchFamily="34" charset="0"/>
                <a:ea typeface="ＭＳ Ｐゴシック" pitchFamily="34" charset="-128"/>
                <a:cs typeface="+mn-cs"/>
              </a:defRPr>
            </a:lvl1pPr>
          </a:lstStyle>
          <a:p>
            <a:pPr>
              <a:defRPr/>
            </a:pPr>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wrap="square" lIns="92446" tIns="46223" rIns="92446" bIns="46223" numCol="1" anchor="b" anchorCtr="0" compatLnSpc="1">
            <a:prstTxWarp prst="textNoShape">
              <a:avLst/>
            </a:prstTxWarp>
          </a:bodyPr>
          <a:lstStyle>
            <a:lvl1pPr algn="r">
              <a:defRPr sz="1200">
                <a:latin typeface="Arial" pitchFamily="34" charset="0"/>
              </a:defRPr>
            </a:lvl1pPr>
          </a:lstStyle>
          <a:p>
            <a:pPr>
              <a:defRPr/>
            </a:pPr>
            <a:fld id="{CD8DE7FE-5291-4D5F-9197-18BDF89FB29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2446" tIns="46223" rIns="92446" bIns="46223"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97313" y="0"/>
            <a:ext cx="2982912" cy="465138"/>
          </a:xfrm>
          <a:prstGeom prst="rect">
            <a:avLst/>
          </a:prstGeom>
        </p:spPr>
        <p:txBody>
          <a:bodyPr vert="horz" wrap="square" lIns="92446" tIns="46223" rIns="92446" bIns="46223" numCol="1" anchor="t" anchorCtr="0" compatLnSpc="1">
            <a:prstTxWarp prst="textNoShape">
              <a:avLst/>
            </a:prstTxWarp>
          </a:bodyPr>
          <a:lstStyle>
            <a:lvl1pPr algn="r">
              <a:defRPr sz="1200">
                <a:latin typeface="Calibri" pitchFamily="34" charset="0"/>
              </a:defRPr>
            </a:lvl1pPr>
          </a:lstStyle>
          <a:p>
            <a:pPr>
              <a:defRPr/>
            </a:pPr>
            <a:fld id="{B940BD1A-FE40-447B-A9B9-FFF6A7263251}" type="datetimeFigureOut">
              <a:rPr lang="en-US"/>
              <a:pPr>
                <a:defRPr/>
              </a:pPr>
              <a:t>11/25/2013</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pPr lvl="0"/>
            <a:endParaRPr lang="en-US" noProof="0" dirty="0" smtClean="0"/>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2446" tIns="46223" rIns="92446" bIns="462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82913" cy="465138"/>
          </a:xfrm>
          <a:prstGeom prst="rect">
            <a:avLst/>
          </a:prstGeom>
        </p:spPr>
        <p:txBody>
          <a:bodyPr vert="horz" lIns="92446" tIns="46223" rIns="92446" bIns="46223"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wrap="square" lIns="92446" tIns="46223" rIns="92446" bIns="46223" numCol="1" anchor="b" anchorCtr="0" compatLnSpc="1">
            <a:prstTxWarp prst="textNoShape">
              <a:avLst/>
            </a:prstTxWarp>
          </a:bodyPr>
          <a:lstStyle>
            <a:lvl1pPr algn="r">
              <a:defRPr sz="1200">
                <a:latin typeface="Calibri" pitchFamily="34" charset="0"/>
              </a:defRPr>
            </a:lvl1pPr>
          </a:lstStyle>
          <a:p>
            <a:pPr>
              <a:defRPr/>
            </a:pPr>
            <a:fld id="{63CD330D-18C8-469A-A45E-6E6FDB032F4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Grp="1" noRot="1" noChangeAspect="1" noChangeArrowheads="1"/>
          </p:cNvSpPr>
          <p:nvPr>
            <p:ph type="sldImg"/>
          </p:nvPr>
        </p:nvSpPr>
        <p:spPr>
          <a:solidFill>
            <a:srgbClr val="FFFFFF"/>
          </a:solidFill>
          <a:ln/>
        </p:spPr>
      </p:sp>
      <p:sp>
        <p:nvSpPr>
          <p:cNvPr id="46082" name="Rectangle 2"/>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a:lstStyle/>
          <a:p>
            <a:pPr eaLnBrk="1" hangingPunct="1">
              <a:defRPr/>
            </a:pPr>
            <a:endParaRPr lang="en-US" sz="1400" dirty="0" smtClean="0">
              <a:latin typeface="Lucida Grande" charset="0"/>
              <a:sym typeface="Lucida Grande"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defRPr/>
            </a:pPr>
            <a:r>
              <a:rPr lang="en-US" dirty="0" smtClean="0"/>
              <a:t>Students can access the file via the student portal after test is submitted </a:t>
            </a:r>
          </a:p>
          <a:p>
            <a:pPr>
              <a:buFont typeface="Arial" pitchFamily="34" charset="0"/>
              <a:buChar char="•"/>
              <a:defRPr/>
            </a:pPr>
            <a:r>
              <a:rPr lang="en-US" dirty="0" smtClean="0"/>
              <a:t>Teachers/Administrators will be able to access the file on the Score page, Classrooms Item Analysis Report light box and Student Profile</a:t>
            </a:r>
          </a:p>
          <a:p>
            <a:pPr>
              <a:defRPr/>
            </a:pPr>
            <a:endParaRPr lang="en-US" dirty="0" smtClean="0">
              <a:solidFill>
                <a:schemeClr val="bg1">
                  <a:lumMod val="50000"/>
                </a:schemeClr>
              </a:solidFill>
            </a:endParaRPr>
          </a:p>
          <a:p>
            <a:pPr>
              <a:defRPr/>
            </a:pP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t>Let students know if their test is timed</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Grp="1" noRot="1" noChangeAspect="1" noChangeArrowheads="1"/>
          </p:cNvSpPr>
          <p:nvPr>
            <p:ph type="sldImg"/>
          </p:nvPr>
        </p:nvSpPr>
        <p:spPr>
          <a:solidFill>
            <a:srgbClr val="FFFFFF"/>
          </a:solidFill>
          <a:ln/>
        </p:spPr>
      </p:sp>
      <p:sp>
        <p:nvSpPr>
          <p:cNvPr id="65538" name="Rectangle 2"/>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a:lstStyle/>
          <a:p>
            <a:pPr eaLnBrk="1" hangingPunct="1">
              <a:defRPr/>
            </a:pPr>
            <a:r>
              <a:rPr lang="en-US" sz="1400" dirty="0" smtClean="0">
                <a:latin typeface="Verdana" pitchFamily="34" charset="0"/>
                <a:sym typeface="Verdana" pitchFamily="34" charset="0"/>
              </a:rPr>
              <a:t>The red circle symbol indicates that there is a problem with the Internet connection, which can potentially disrupt online testing. Schoolnet Assess has Smart Save features in place to minimize the amount of lost work and maximize system recovery. Because of the Smart Save features listed above, students should not be concerned about losing work if this indicator icon appears during the middle of a test-taking session, as long as it disappears by the end of the test.</a:t>
            </a:r>
          </a:p>
          <a:p>
            <a:pPr eaLnBrk="1" hangingPunct="1">
              <a:defRPr/>
            </a:pPr>
            <a:endParaRPr lang="en-US" sz="1400" dirty="0" smtClean="0">
              <a:latin typeface="Verdana" pitchFamily="34" charset="0"/>
              <a:sym typeface="Verdana" pitchFamily="34" charset="0"/>
            </a:endParaRPr>
          </a:p>
          <a:p>
            <a:pPr marL="170095" indent="-170095">
              <a:buFontTx/>
              <a:buChar char="-"/>
              <a:defRPr/>
            </a:pPr>
            <a:r>
              <a:rPr lang="en-US" sz="1400" dirty="0" smtClean="0"/>
              <a:t>A red icon will appear on the top right of the screen if there is a connectivity issue.</a:t>
            </a:r>
          </a:p>
          <a:p>
            <a:pPr marL="170095" indent="-170095">
              <a:buFontTx/>
              <a:buChar char="-"/>
              <a:defRPr/>
            </a:pPr>
            <a:r>
              <a:rPr lang="en-US" sz="1400" dirty="0" smtClean="0"/>
              <a:t>Questions are saved each time you navigate to a new item</a:t>
            </a:r>
          </a:p>
          <a:p>
            <a:pPr marL="170095" indent="-170095">
              <a:buFontTx/>
              <a:buChar char="-"/>
              <a:defRPr/>
            </a:pPr>
            <a:r>
              <a:rPr lang="en-US" sz="1400" dirty="0" smtClean="0"/>
              <a:t>If icon goes away, students should check work before submitting</a:t>
            </a:r>
          </a:p>
          <a:p>
            <a:pPr marL="170095" indent="-170095">
              <a:buFontTx/>
              <a:buChar char="-"/>
              <a:defRPr/>
            </a:pPr>
            <a:r>
              <a:rPr lang="en-US" sz="1400" dirty="0" smtClean="0"/>
              <a:t>If icon stays and internet is down, click Pause button and exit test – will be able to log back in and resume test</a:t>
            </a:r>
            <a:endParaRPr lang="en-US" sz="1400" dirty="0" smtClean="0">
              <a:latin typeface="Verdana" pitchFamily="34" charset="0"/>
              <a:sym typeface="Verdana" pitchFamily="34" charset="0"/>
            </a:endParaRPr>
          </a:p>
          <a:p>
            <a:pPr eaLnBrk="1" hangingPunct="1">
              <a:defRPr/>
            </a:pPr>
            <a:endParaRPr lang="en-US" sz="2200" dirty="0" smtClean="0">
              <a:latin typeface="Lucida Grande" charset="0"/>
              <a:sym typeface="Lucida Grande"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Grp="1" noRot="1" noChangeAspect="1" noChangeArrowheads="1"/>
          </p:cNvSpPr>
          <p:nvPr>
            <p:ph type="sldImg"/>
          </p:nvPr>
        </p:nvSpPr>
        <p:spPr>
          <a:solidFill>
            <a:srgbClr val="FFFFFF"/>
          </a:solidFill>
          <a:ln/>
        </p:spPr>
      </p:sp>
      <p:sp>
        <p:nvSpPr>
          <p:cNvPr id="67586" name="Rectangle 2"/>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a:normAutofit fontScale="92500" lnSpcReduction="10000"/>
          </a:bodyPr>
          <a:lstStyle/>
          <a:p>
            <a:pPr eaLnBrk="1" hangingPunct="1">
              <a:defRPr/>
            </a:pPr>
            <a:r>
              <a:rPr lang="en-US" sz="1400" dirty="0" smtClean="0">
                <a:latin typeface="Verdana" pitchFamily="34" charset="0"/>
                <a:sym typeface="Verdana" pitchFamily="34" charset="0"/>
              </a:rPr>
              <a:t>THIS SLIDE ONLY APPLIES IF STUDENTS ARE TESTING ON INTERNET EXPLORER</a:t>
            </a:r>
          </a:p>
          <a:p>
            <a:pPr eaLnBrk="1" hangingPunct="1">
              <a:defRPr/>
            </a:pPr>
            <a:r>
              <a:rPr lang="en-US" sz="1400" dirty="0" smtClean="0">
                <a:latin typeface="Verdana" pitchFamily="34" charset="0"/>
                <a:sym typeface="Verdana" pitchFamily="34" charset="0"/>
              </a:rPr>
              <a:t>When the Test Summary page opens during connectivity problems, the system attempts once more to save all student responses. In the event that at least one response from a student could not save, the page displays a warning and the student is presented with the option to save his or her responses to the system clipboard. </a:t>
            </a:r>
          </a:p>
          <a:p>
            <a:pPr eaLnBrk="1" hangingPunct="1">
              <a:defRPr/>
            </a:pPr>
            <a:r>
              <a:rPr lang="en-US" sz="1400" dirty="0" smtClean="0">
                <a:latin typeface="Verdana" pitchFamily="34" charset="0"/>
                <a:sym typeface="Verdana" pitchFamily="34" charset="0"/>
              </a:rPr>
              <a:t>If students see this warning on the Test Summary page, instruct them to:</a:t>
            </a:r>
          </a:p>
          <a:p>
            <a:pPr eaLnBrk="1" hangingPunct="1">
              <a:defRPr/>
            </a:pPr>
            <a:r>
              <a:rPr lang="en-US" sz="1400" dirty="0" smtClean="0">
                <a:latin typeface="Verdana" pitchFamily="34" charset="0"/>
                <a:sym typeface="Verdana" pitchFamily="34" charset="0"/>
              </a:rPr>
              <a:t>1. Click </a:t>
            </a:r>
            <a:r>
              <a:rPr lang="en-US" sz="1400" b="1" dirty="0" smtClean="0">
                <a:latin typeface="Verdana" pitchFamily="34" charset="0"/>
                <a:sym typeface="Verdana" pitchFamily="34" charset="0"/>
              </a:rPr>
              <a:t>here</a:t>
            </a:r>
            <a:r>
              <a:rPr lang="en-US" sz="1400" dirty="0" smtClean="0">
                <a:latin typeface="Verdana" pitchFamily="34" charset="0"/>
                <a:sym typeface="Verdana" pitchFamily="34" charset="0"/>
              </a:rPr>
              <a:t> in the warning message to save their answers to the clipboard and to allow clipboard access when prompted</a:t>
            </a:r>
          </a:p>
          <a:p>
            <a:pPr eaLnBrk="1" hangingPunct="1">
              <a:defRPr/>
            </a:pPr>
            <a:r>
              <a:rPr lang="en-US" sz="1400" dirty="0" smtClean="0">
                <a:latin typeface="Verdana" pitchFamily="34" charset="0"/>
                <a:sym typeface="Verdana" pitchFamily="34" charset="0"/>
              </a:rPr>
              <a:t>2. Attempt to submit the test</a:t>
            </a:r>
          </a:p>
          <a:p>
            <a:pPr eaLnBrk="1" hangingPunct="1">
              <a:defRPr/>
            </a:pPr>
            <a:r>
              <a:rPr lang="en-US" sz="1400" dirty="0" smtClean="0">
                <a:latin typeface="Verdana" pitchFamily="34" charset="0"/>
                <a:sym typeface="Verdana" pitchFamily="34" charset="0"/>
              </a:rPr>
              <a:t>3. If the test is accepted, the </a:t>
            </a:r>
            <a:r>
              <a:rPr lang="ja-JP" altLang="en-US" sz="1400" dirty="0" smtClean="0">
                <a:latin typeface="Arial" pitchFamily="34" charset="0"/>
                <a:sym typeface="Verdana" pitchFamily="34" charset="0"/>
              </a:rPr>
              <a:t>“</a:t>
            </a:r>
            <a:r>
              <a:rPr lang="en-US" altLang="ja-JP" sz="1400" dirty="0" smtClean="0">
                <a:latin typeface="Verdana" pitchFamily="34" charset="0"/>
                <a:sym typeface="Verdana" pitchFamily="34" charset="0"/>
              </a:rPr>
              <a:t>test tunnel</a:t>
            </a:r>
            <a:r>
              <a:rPr lang="ja-JP" altLang="en-US" sz="1400" dirty="0" smtClean="0">
                <a:latin typeface="Arial" pitchFamily="34" charset="0"/>
                <a:sym typeface="Verdana" pitchFamily="34" charset="0"/>
              </a:rPr>
              <a:t>”</a:t>
            </a:r>
            <a:r>
              <a:rPr lang="en-US" altLang="ja-JP" sz="1400" dirty="0" smtClean="0">
                <a:latin typeface="Verdana" pitchFamily="34" charset="0"/>
                <a:sym typeface="Verdana" pitchFamily="34" charset="0"/>
              </a:rPr>
              <a:t> will close and the student</a:t>
            </a:r>
            <a:r>
              <a:rPr lang="ja-JP" altLang="en-US" sz="1400" dirty="0" smtClean="0">
                <a:latin typeface="Arial" pitchFamily="34" charset="0"/>
                <a:sym typeface="Verdana" pitchFamily="34" charset="0"/>
              </a:rPr>
              <a:t>’</a:t>
            </a:r>
            <a:r>
              <a:rPr lang="en-US" altLang="ja-JP" sz="1400" dirty="0" smtClean="0">
                <a:latin typeface="Verdana" pitchFamily="34" charset="0"/>
                <a:sym typeface="Verdana" pitchFamily="34" charset="0"/>
              </a:rPr>
              <a:t>s work is complete </a:t>
            </a:r>
          </a:p>
          <a:p>
            <a:pPr eaLnBrk="1" hangingPunct="1">
              <a:defRPr/>
            </a:pPr>
            <a:r>
              <a:rPr lang="en-US" sz="1400" dirty="0" smtClean="0">
                <a:latin typeface="Verdana" pitchFamily="34" charset="0"/>
                <a:sym typeface="Verdana" pitchFamily="34" charset="0"/>
              </a:rPr>
              <a:t>4. If students are still unable to submit the test successfully, instruct the students to close the Schoolnet browser window, open a new browser window, then sign in to Schoolnet again</a:t>
            </a:r>
          </a:p>
          <a:p>
            <a:pPr eaLnBrk="1" hangingPunct="1">
              <a:defRPr/>
            </a:pPr>
            <a:r>
              <a:rPr lang="en-US" sz="1400" dirty="0" smtClean="0">
                <a:latin typeface="Verdana" pitchFamily="34" charset="0"/>
                <a:sym typeface="Verdana" pitchFamily="34" charset="0"/>
              </a:rPr>
              <a:t>5. Paste in answers from clipboard</a:t>
            </a:r>
          </a:p>
          <a:p>
            <a:pPr eaLnBrk="1" hangingPunct="1">
              <a:defRPr/>
            </a:pPr>
            <a:endParaRPr lang="en-US" sz="2200" dirty="0" smtClean="0">
              <a:latin typeface="Lucida Grande" charset="0"/>
              <a:sym typeface="Lucida Grande"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Grp="1" noRot="1" noChangeAspect="1" noChangeArrowheads="1"/>
          </p:cNvSpPr>
          <p:nvPr>
            <p:ph type="sldImg"/>
          </p:nvPr>
        </p:nvSpPr>
        <p:spPr>
          <a:solidFill>
            <a:srgbClr val="FFFFFF"/>
          </a:solidFill>
          <a:ln/>
        </p:spPr>
      </p:sp>
      <p:sp>
        <p:nvSpPr>
          <p:cNvPr id="69634" name="Rectangle 2"/>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a:lstStyle/>
          <a:p>
            <a:pPr marL="173336" indent="-173336" eaLnBrk="1" hangingPunct="1">
              <a:defRPr/>
            </a:pPr>
            <a:r>
              <a:rPr lang="en-US" sz="1400" dirty="0" smtClean="0">
                <a:solidFill>
                  <a:srgbClr val="00B0F0"/>
                </a:solidFill>
                <a:cs typeface="Verdana" charset="0"/>
                <a:sym typeface="Verdana" charset="0"/>
              </a:rPr>
              <a:t>Blue = answered</a:t>
            </a:r>
          </a:p>
          <a:p>
            <a:pPr marL="173336" indent="-173336" eaLnBrk="1" hangingPunct="1">
              <a:defRPr/>
            </a:pPr>
            <a:r>
              <a:rPr lang="en-US" sz="1400" dirty="0" smtClean="0">
                <a:solidFill>
                  <a:srgbClr val="FAA61A"/>
                </a:solidFill>
                <a:cs typeface="Verdana" charset="0"/>
                <a:sym typeface="Verdana" charset="0"/>
              </a:rPr>
              <a:t>Orange = unanswered</a:t>
            </a:r>
          </a:p>
          <a:p>
            <a:pPr marL="173336" indent="-173336" eaLnBrk="1" hangingPunct="1">
              <a:defRPr/>
            </a:pPr>
            <a:r>
              <a:rPr lang="en-US" sz="1400" dirty="0" smtClean="0">
                <a:solidFill>
                  <a:srgbClr val="FF0000"/>
                </a:solidFill>
                <a:cs typeface="Verdana" charset="0"/>
                <a:sym typeface="Verdana" charset="0"/>
              </a:rPr>
              <a:t>Flag = identified for follow-up</a:t>
            </a:r>
          </a:p>
          <a:p>
            <a:pPr marL="173336" indent="-173336" eaLnBrk="1" hangingPunct="1">
              <a:defRPr/>
            </a:pPr>
            <a:endParaRPr lang="en-US" sz="1400" dirty="0" smtClean="0">
              <a:cs typeface="Verdana" charset="0"/>
              <a:sym typeface="Verdana"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t>Click Yes to confirm that you wish to submit your test</a:t>
            </a:r>
            <a:endParaRPr lang="en-US" dirty="0"/>
          </a:p>
        </p:txBody>
      </p:sp>
      <p:sp>
        <p:nvSpPr>
          <p:cNvPr id="39940" name="Slide Number Placeholder 3"/>
          <p:cNvSpPr>
            <a:spLocks noGrp="1"/>
          </p:cNvSpPr>
          <p:nvPr>
            <p:ph type="sldNum" sz="quarter" idx="4294967295"/>
          </p:nvPr>
        </p:nvSpPr>
        <p:spPr bwMode="auto">
          <a:xfrm>
            <a:off x="3898102" y="8829967"/>
            <a:ext cx="2982119" cy="464820"/>
          </a:xfrm>
          <a:prstGeom prst="rect">
            <a:avLst/>
          </a:prstGeom>
          <a:noFill/>
          <a:ln>
            <a:miter lim="800000"/>
            <a:headEnd/>
            <a:tailEnd/>
          </a:ln>
        </p:spPr>
        <p:txBody>
          <a:bodyPr lIns="90717" tIns="45359" rIns="90717" bIns="45359"/>
          <a:lstStyle/>
          <a:p>
            <a:fld id="{44C52254-2F22-4008-BF2E-DD98BF840707}" type="slidenum">
              <a:rPr lang="en-US" altLang="en-US"/>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t>After you confirm the submit, click Close Test. </a:t>
            </a:r>
          </a:p>
          <a:p>
            <a:pPr>
              <a:defRPr/>
            </a:pPr>
            <a:endParaRPr lang="en-US" dirty="0" smtClean="0"/>
          </a:p>
          <a:p>
            <a:pPr>
              <a:defRPr/>
            </a:pPr>
            <a:r>
              <a:rPr lang="en-US" dirty="0" smtClean="0"/>
              <a:t>Students will not have access to view scores.</a:t>
            </a:r>
            <a:endParaRPr lang="en-US" dirty="0"/>
          </a:p>
        </p:txBody>
      </p:sp>
      <p:sp>
        <p:nvSpPr>
          <p:cNvPr id="40964" name="Slide Number Placeholder 3"/>
          <p:cNvSpPr>
            <a:spLocks noGrp="1"/>
          </p:cNvSpPr>
          <p:nvPr>
            <p:ph type="sldNum" sz="quarter" idx="4294967295"/>
          </p:nvPr>
        </p:nvSpPr>
        <p:spPr bwMode="auto">
          <a:xfrm>
            <a:off x="3898102" y="8829967"/>
            <a:ext cx="2982119" cy="464820"/>
          </a:xfrm>
          <a:prstGeom prst="rect">
            <a:avLst/>
          </a:prstGeom>
          <a:noFill/>
          <a:ln>
            <a:miter lim="800000"/>
            <a:headEnd/>
            <a:tailEnd/>
          </a:ln>
        </p:spPr>
        <p:txBody>
          <a:bodyPr lIns="90717" tIns="45359" rIns="90717" bIns="45359"/>
          <a:lstStyle/>
          <a:p>
            <a:fld id="{FE8B9F01-0FEF-4199-BD1A-2DAB3B816EA0}" type="slidenum">
              <a:rPr lang="en-US" altLang="en-US"/>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Grp="1" noRot="1" noChangeAspect="1" noChangeArrowheads="1"/>
          </p:cNvSpPr>
          <p:nvPr>
            <p:ph type="sldImg"/>
          </p:nvPr>
        </p:nvSpPr>
        <p:spPr>
          <a:solidFill>
            <a:srgbClr val="FFFFFF"/>
          </a:solidFill>
          <a:ln/>
        </p:spPr>
      </p:sp>
      <p:sp>
        <p:nvSpPr>
          <p:cNvPr id="71682" name="Rectangle 2"/>
          <p:cNvSpPr>
            <a:spLocks noGrp="1" noChangeArrowheads="1"/>
          </p:cNvSpPr>
          <p:nvPr>
            <p:ph type="body" idx="1"/>
          </p:nvPr>
        </p:nvSpPr>
        <p:spPr/>
        <p:txBody>
          <a:bodyPr/>
          <a:lstStyle/>
          <a:p>
            <a:pPr eaLnBrk="1" hangingPunct="1">
              <a:defRPr/>
            </a:pPr>
            <a:r>
              <a:rPr lang="en-US" sz="1400" dirty="0" smtClean="0">
                <a:cs typeface="Verdana" charset="0"/>
                <a:sym typeface="Verdana" charset="0"/>
              </a:rPr>
              <a:t>Results may also be available after all classes are finished testing. Sometimes you will be able to view the item content along with your answer.</a:t>
            </a:r>
          </a:p>
          <a:p>
            <a:pPr eaLnBrk="1" hangingPunct="1">
              <a:defRPr/>
            </a:pPr>
            <a:endParaRPr lang="en-US" sz="2200" dirty="0" smtClean="0">
              <a:latin typeface="Lucida Grande" charset="0"/>
              <a:cs typeface="Lucida Grande" charset="0"/>
              <a:sym typeface="Lucida Grande"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t>After the teacher scores the items, you can compare scores when you review results</a:t>
            </a:r>
            <a:endParaRPr lang="en-US" dirty="0"/>
          </a:p>
        </p:txBody>
      </p:sp>
      <p:sp>
        <p:nvSpPr>
          <p:cNvPr id="48132" name="Slide Number Placeholder 3"/>
          <p:cNvSpPr>
            <a:spLocks noGrp="1"/>
          </p:cNvSpPr>
          <p:nvPr>
            <p:ph type="sldNum" sz="quarter" idx="4294967295"/>
          </p:nvPr>
        </p:nvSpPr>
        <p:spPr bwMode="auto">
          <a:xfrm>
            <a:off x="3898102" y="8829967"/>
            <a:ext cx="2982119" cy="464820"/>
          </a:xfrm>
          <a:prstGeom prst="rect">
            <a:avLst/>
          </a:prstGeom>
          <a:noFill/>
          <a:ln>
            <a:miter lim="800000"/>
            <a:headEnd/>
            <a:tailEnd/>
          </a:ln>
        </p:spPr>
        <p:txBody>
          <a:bodyPr lIns="90569" tIns="45285" rIns="90569" bIns="45285"/>
          <a:lstStyle/>
          <a:p>
            <a:fld id="{862DDD2D-E9A3-4D65-8BB9-DAFF48416027}"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Grp="1" noRot="1" noChangeAspect="1" noChangeArrowheads="1"/>
          </p:cNvSpPr>
          <p:nvPr>
            <p:ph type="sldImg"/>
          </p:nvPr>
        </p:nvSpPr>
        <p:spPr>
          <a:solidFill>
            <a:srgbClr val="FFFFFF"/>
          </a:solidFill>
          <a:ln/>
        </p:spPr>
      </p:sp>
      <p:sp>
        <p:nvSpPr>
          <p:cNvPr id="48130" name="Rectangle 2"/>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a:lstStyle/>
          <a:p>
            <a:pPr eaLnBrk="1" hangingPunct="1">
              <a:defRPr/>
            </a:pPr>
            <a:r>
              <a:rPr lang="en-US" sz="1400" dirty="0" smtClean="0">
                <a:cs typeface="Verdana" charset="0"/>
                <a:sym typeface="Verdana" charset="0"/>
              </a:rPr>
              <a:t>Customization suggestion: add the site URL to this screen</a:t>
            </a:r>
          </a:p>
          <a:p>
            <a:pPr eaLnBrk="1" hangingPunct="1">
              <a:defRPr/>
            </a:pPr>
            <a:endParaRPr lang="en-US" sz="1400" dirty="0" smtClean="0">
              <a:cs typeface="Verdana" charset="0"/>
              <a:sym typeface="Verdana" charset="0"/>
            </a:endParaRPr>
          </a:p>
          <a:p>
            <a:pPr eaLnBrk="1" hangingPunct="1">
              <a:defRPr/>
            </a:pPr>
            <a:r>
              <a:rPr lang="en-US" sz="1400" dirty="0" smtClean="0">
                <a:cs typeface="Verdana" charset="0"/>
                <a:sym typeface="Verdana" charset="0"/>
              </a:rPr>
              <a:t>If the computer lab requires a network password, be sure to clarify which password goes where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p:cNvSpPr>
            <a:spLocks noGrp="1"/>
          </p:cNvSpPr>
          <p:nvPr>
            <p:ph type="body" idx="1"/>
          </p:nvPr>
        </p:nvSpPr>
        <p:spPr/>
        <p:txBody>
          <a:bodyPr/>
          <a:lstStyle/>
          <a:p>
            <a:pPr>
              <a:defRPr/>
            </a:pPr>
            <a:r>
              <a:rPr lang="en-US" dirty="0" smtClean="0"/>
              <a:t>Once you sign in, enter the online passcode.</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t>You will be taken to the “test tunnel”</a:t>
            </a:r>
            <a:endParaRPr lang="en-US" dirty="0"/>
          </a:p>
        </p:txBody>
      </p:sp>
      <p:sp>
        <p:nvSpPr>
          <p:cNvPr id="29700" name="Slide Number Placeholder 3"/>
          <p:cNvSpPr>
            <a:spLocks noGrp="1"/>
          </p:cNvSpPr>
          <p:nvPr>
            <p:ph type="sldNum" sz="quarter" idx="4294967295"/>
          </p:nvPr>
        </p:nvSpPr>
        <p:spPr bwMode="auto">
          <a:xfrm>
            <a:off x="3898102" y="8829967"/>
            <a:ext cx="2982119" cy="464820"/>
          </a:xfrm>
          <a:prstGeom prst="rect">
            <a:avLst/>
          </a:prstGeom>
          <a:noFill/>
          <a:ln>
            <a:miter lim="800000"/>
            <a:headEnd/>
            <a:tailEnd/>
          </a:ln>
        </p:spPr>
        <p:txBody>
          <a:bodyPr lIns="90717" tIns="45359" rIns="90717" bIns="45359"/>
          <a:lstStyle/>
          <a:p>
            <a:fld id="{D9FA8D88-E7E4-4F94-A1A1-30A08CEF777A}" type="slidenum">
              <a:rPr lang="en-US" altLang="en-US"/>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p>
      <p:sp>
        <p:nvSpPr>
          <p:cNvPr id="27651" name="Notes Placeholder 2"/>
          <p:cNvSpPr>
            <a:spLocks noGrp="1"/>
          </p:cNvSpPr>
          <p:nvPr>
            <p:ph type="body" idx="1"/>
          </p:nvPr>
        </p:nvSpPr>
        <p:spPr>
          <a:xfrm>
            <a:off x="686590" y="4414177"/>
            <a:ext cx="5508636" cy="4184993"/>
          </a:xfrm>
          <a:ln/>
          <a:extLst/>
        </p:spPr>
        <p:txBody>
          <a:bodyPr lIns="90878" tIns="45439" rIns="90878" bIns="45439"/>
          <a:lstStyle/>
          <a:p>
            <a:pPr>
              <a:defRPr/>
            </a:pPr>
            <a:r>
              <a:rPr lang="en-US" dirty="0" smtClean="0">
                <a:latin typeface="Book Antiqua" pitchFamily="32" charset="0"/>
                <a:ea typeface="ヒラギノ角ゴ Pro W3" pitchFamily="32" charset="-128"/>
              </a:rPr>
              <a:t>You may encounter a variety of question types. You can “gray out” (Hide) answer options that you are sure are incorrect. If you aren’t sure about your answer choice, flag the item to review later if you have time.</a:t>
            </a:r>
          </a:p>
          <a:p>
            <a:pPr>
              <a:defRPr/>
            </a:pPr>
            <a:endParaRPr lang="en-US" dirty="0" smtClean="0">
              <a:latin typeface="Book Antiqua" pitchFamily="32" charset="0"/>
              <a:ea typeface="ヒラギノ角ゴ Pro W3" pitchFamily="32" charset="-128"/>
            </a:endParaRPr>
          </a:p>
          <a:p>
            <a:pPr>
              <a:defRPr/>
            </a:pPr>
            <a:r>
              <a:rPr lang="en-US" dirty="0" smtClean="0">
                <a:latin typeface="Book Antiqua" pitchFamily="32" charset="0"/>
                <a:ea typeface="ヒラギノ角ゴ Pro W3" pitchFamily="32" charset="-128"/>
              </a:rPr>
              <a:t>- Let students know if pause button is available</a:t>
            </a:r>
          </a:p>
        </p:txBody>
      </p:sp>
      <p:sp>
        <p:nvSpPr>
          <p:cNvPr id="30724" name="Slide Number Placeholder 3"/>
          <p:cNvSpPr>
            <a:spLocks noGrp="1"/>
          </p:cNvSpPr>
          <p:nvPr>
            <p:ph type="sldNum" sz="quarter" idx="4294967295"/>
          </p:nvPr>
        </p:nvSpPr>
        <p:spPr bwMode="auto">
          <a:xfrm>
            <a:off x="3898102" y="8831580"/>
            <a:ext cx="2982119" cy="463207"/>
          </a:xfrm>
          <a:prstGeom prst="rect">
            <a:avLst/>
          </a:prstGeom>
          <a:noFill/>
          <a:ln>
            <a:miter lim="800000"/>
            <a:headEnd/>
            <a:tailEnd/>
          </a:ln>
        </p:spPr>
        <p:txBody>
          <a:bodyPr lIns="90878" tIns="45439" rIns="90878" bIns="45439"/>
          <a:lstStyle/>
          <a:p>
            <a:fld id="{B72908DB-5F0E-4EB1-88A3-E17B950AE2EB}" type="slidenum">
              <a:rPr lang="en-US" altLang="en-US">
                <a:solidFill>
                  <a:schemeClr val="tx1"/>
                </a:solidFill>
                <a:latin typeface="Trebuchet MS" pitchFamily="34" charset="0"/>
                <a:ea typeface="ヒラギノ角ゴ Pro W3"/>
                <a:cs typeface="ヒラギノ角ゴ Pro W3"/>
              </a:rPr>
              <a:pPr/>
              <a:t>5</a:t>
            </a:fld>
            <a:endParaRPr lang="en-US" altLang="en-US">
              <a:solidFill>
                <a:schemeClr val="tx1"/>
              </a:solidFill>
              <a:latin typeface="Trebuchet MS" pitchFamily="34" charset="0"/>
              <a:ea typeface="ヒラギノ角ゴ Pro W3"/>
              <a:cs typeface="ヒラギノ角ゴ Pro W3"/>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Grp="1" noRot="1" noChangeAspect="1" noChangeArrowheads="1"/>
          </p:cNvSpPr>
          <p:nvPr>
            <p:ph type="sldImg"/>
          </p:nvPr>
        </p:nvSpPr>
        <p:spPr>
          <a:solidFill>
            <a:srgbClr val="FFFFFF"/>
          </a:solidFill>
          <a:ln/>
        </p:spPr>
      </p:sp>
      <p:sp>
        <p:nvSpPr>
          <p:cNvPr id="56322" name="Rectangle 2"/>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a:lstStyle/>
          <a:p>
            <a:pPr eaLnBrk="1" hangingPunct="1">
              <a:defRPr/>
            </a:pPr>
            <a:r>
              <a:rPr lang="en-US" sz="1400" dirty="0" smtClean="0">
                <a:latin typeface="Verdana" pitchFamily="34" charset="0"/>
                <a:sym typeface="Verdana" pitchFamily="34" charset="0"/>
              </a:rPr>
              <a:t>Sometimes you may see what are called </a:t>
            </a:r>
            <a:r>
              <a:rPr lang="ja-JP" altLang="en-US" sz="1400" smtClean="0">
                <a:latin typeface="Arial" pitchFamily="34" charset="0"/>
                <a:sym typeface="Verdana" pitchFamily="34" charset="0"/>
              </a:rPr>
              <a:t>“</a:t>
            </a:r>
            <a:r>
              <a:rPr lang="en-US" altLang="ja-JP" sz="1400" dirty="0" smtClean="0">
                <a:latin typeface="Verdana" pitchFamily="34" charset="0"/>
                <a:sym typeface="Verdana" pitchFamily="34" charset="0"/>
              </a:rPr>
              <a:t>gridded</a:t>
            </a:r>
            <a:r>
              <a:rPr lang="ja-JP" altLang="en-US" sz="1400" smtClean="0">
                <a:latin typeface="Arial" pitchFamily="34" charset="0"/>
                <a:sym typeface="Verdana" pitchFamily="34" charset="0"/>
              </a:rPr>
              <a:t>”</a:t>
            </a:r>
            <a:r>
              <a:rPr lang="en-US" altLang="ja-JP" sz="1400" dirty="0" smtClean="0">
                <a:latin typeface="Verdana" pitchFamily="34" charset="0"/>
                <a:sym typeface="Verdana" pitchFamily="34" charset="0"/>
              </a:rPr>
              <a:t> items. Either click the numbers in the bubble or click in the square at the top of the column to type in the value. You may be given more columns than are needed for the correct response. If you have extra columns, it </a:t>
            </a:r>
            <a:r>
              <a:rPr lang="en-US" altLang="ja-JP" sz="1400" dirty="0" err="1" smtClean="0">
                <a:latin typeface="Verdana" pitchFamily="34" charset="0"/>
                <a:sym typeface="Verdana" pitchFamily="34" charset="0"/>
              </a:rPr>
              <a:t>doesn</a:t>
            </a:r>
            <a:r>
              <a:rPr lang="ja-JP" altLang="en-US" sz="1400" smtClean="0">
                <a:latin typeface="Arial" pitchFamily="34" charset="0"/>
                <a:sym typeface="Verdana" pitchFamily="34" charset="0"/>
              </a:rPr>
              <a:t>’</a:t>
            </a:r>
            <a:r>
              <a:rPr lang="en-US" altLang="ja-JP" sz="1400" dirty="0" smtClean="0">
                <a:latin typeface="Verdana" pitchFamily="34" charset="0"/>
                <a:sym typeface="Verdana" pitchFamily="34" charset="0"/>
              </a:rPr>
              <a:t>t matter if your answer starts at the left side or is flush with the right side.</a:t>
            </a:r>
          </a:p>
          <a:p>
            <a:pPr eaLnBrk="1" hangingPunct="1">
              <a:defRPr/>
            </a:pPr>
            <a:endParaRPr lang="en-US" sz="2200" dirty="0" smtClean="0">
              <a:latin typeface="Lucida Grande" charset="0"/>
              <a:sym typeface="Lucida Grande"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a:ln/>
        </p:spPr>
      </p:sp>
      <p:sp>
        <p:nvSpPr>
          <p:cNvPr id="64514" name="Notes Placeholder 2"/>
          <p:cNvSpPr>
            <a:spLocks noGrp="1"/>
          </p:cNvSpPr>
          <p:nvPr>
            <p:ph type="body" idx="1"/>
          </p:nvPr>
        </p:nvSpPr>
        <p:spPr>
          <a:ln/>
          <a:extLst/>
        </p:spPr>
        <p:txBody>
          <a:bodyPr>
            <a:normAutofit lnSpcReduction="10000"/>
          </a:bodyPr>
          <a:lstStyle/>
          <a:p>
            <a:pPr>
              <a:defRPr/>
            </a:pPr>
            <a:r>
              <a:rPr lang="en-US" dirty="0" smtClean="0">
                <a:latin typeface="Verdana" pitchFamily="34" charset="0"/>
              </a:rPr>
              <a:t>Some math tests will include an online ruler, protractor, compass, and calculator. Click each tool icon to use it.</a:t>
            </a:r>
          </a:p>
          <a:p>
            <a:pPr>
              <a:defRPr/>
            </a:pPr>
            <a:endParaRPr lang="en-US" dirty="0" smtClean="0">
              <a:latin typeface="Verdana" pitchFamily="34" charset="0"/>
            </a:endParaRPr>
          </a:p>
          <a:p>
            <a:pPr>
              <a:defRPr/>
            </a:pPr>
            <a:r>
              <a:rPr lang="en-US" dirty="0" smtClean="0">
                <a:latin typeface="Verdana" pitchFamily="34" charset="0"/>
              </a:rPr>
              <a:t>Note: </a:t>
            </a:r>
            <a:r>
              <a:rPr lang="en-US" dirty="0" err="1" smtClean="0">
                <a:latin typeface="Verdana" pitchFamily="34" charset="0"/>
              </a:rPr>
              <a:t>Manipulatives</a:t>
            </a:r>
            <a:r>
              <a:rPr lang="en-US" dirty="0" smtClean="0">
                <a:latin typeface="Verdana" pitchFamily="34" charset="0"/>
              </a:rPr>
              <a:t> are not supported on the Safari 5 browser. Mac users can use Safari 6 or Google Chrome. </a:t>
            </a:r>
          </a:p>
          <a:p>
            <a:pPr eaLnBrk="1" hangingPunct="1">
              <a:defRPr/>
            </a:pPr>
            <a:endParaRPr lang="en-US" dirty="0" smtClean="0">
              <a:latin typeface="Verdana" pitchFamily="34" charset="0"/>
            </a:endParaRPr>
          </a:p>
          <a:p>
            <a:pPr eaLnBrk="1" hangingPunct="1">
              <a:defRPr/>
            </a:pPr>
            <a:r>
              <a:rPr lang="en-US" dirty="0" smtClean="0">
                <a:latin typeface="Verdana" pitchFamily="34" charset="0"/>
              </a:rPr>
              <a:t>Clear - Clears all drawing marks from the screen. For the </a:t>
            </a:r>
            <a:r>
              <a:rPr lang="en-US" dirty="0" err="1" smtClean="0">
                <a:latin typeface="Verdana" pitchFamily="34" charset="0"/>
              </a:rPr>
              <a:t>iPad</a:t>
            </a:r>
            <a:r>
              <a:rPr lang="en-US" dirty="0" smtClean="0">
                <a:latin typeface="Verdana" pitchFamily="34" charset="0"/>
              </a:rPr>
              <a:t>, an additional icon for highlighting text in passages is available.</a:t>
            </a:r>
          </a:p>
          <a:p>
            <a:pPr>
              <a:defRPr/>
            </a:pPr>
            <a:endParaRPr lang="en-US" dirty="0" smtClean="0">
              <a:latin typeface="Verdana" pitchFamily="34" charset="0"/>
            </a:endParaRPr>
          </a:p>
          <a:p>
            <a:pPr>
              <a:defRPr/>
            </a:pPr>
            <a:r>
              <a:rPr lang="en-US" dirty="0" smtClean="0">
                <a:latin typeface="Verdana" pitchFamily="34" charset="0"/>
              </a:rPr>
              <a:t>The clear and flag buttons are always available. May see other math tools as well:</a:t>
            </a:r>
          </a:p>
          <a:p>
            <a:pPr>
              <a:buFontTx/>
              <a:buChar char="•"/>
              <a:defRPr/>
            </a:pPr>
            <a:r>
              <a:rPr lang="en-US" dirty="0" smtClean="0">
                <a:latin typeface="Verdana" pitchFamily="34" charset="0"/>
              </a:rPr>
              <a:t>Ruler - There are three rulers: an inch ruler, a centimeter ruler, and a unit ruler (a ruler without a labeled unit of measurement). To move the ruler, click and drag it. To rotate it, click the small circle below the tool and move your cursor.</a:t>
            </a:r>
          </a:p>
          <a:p>
            <a:pPr>
              <a:buFontTx/>
              <a:buChar char="•"/>
              <a:defRPr/>
            </a:pPr>
            <a:r>
              <a:rPr lang="en-US" dirty="0" smtClean="0">
                <a:latin typeface="Verdana" pitchFamily="34" charset="0"/>
              </a:rPr>
              <a:t>Protractor</a:t>
            </a:r>
            <a:r>
              <a:rPr lang="en-US" b="1" dirty="0" smtClean="0">
                <a:latin typeface="Verdana" pitchFamily="34" charset="0"/>
              </a:rPr>
              <a:t> </a:t>
            </a:r>
            <a:r>
              <a:rPr lang="en-US" dirty="0" smtClean="0">
                <a:latin typeface="Verdana" pitchFamily="34" charset="0"/>
              </a:rPr>
              <a:t>– Moving the protractor is the same as moving the ruler.</a:t>
            </a:r>
          </a:p>
          <a:p>
            <a:pPr>
              <a:buFontTx/>
              <a:buChar char="•"/>
              <a:defRPr/>
            </a:pPr>
            <a:r>
              <a:rPr lang="en-US" dirty="0" smtClean="0">
                <a:latin typeface="Verdana" pitchFamily="34" charset="0"/>
              </a:rPr>
              <a:t>Compass – The compass is the only manipulative that students can use to make marks on their screens. Students can clear the marks by clicking Clear on the toolbar. </a:t>
            </a:r>
          </a:p>
          <a:p>
            <a:pPr>
              <a:buFontTx/>
              <a:buChar char="•"/>
              <a:defRPr/>
            </a:pPr>
            <a:r>
              <a:rPr lang="en-US" sz="1600" dirty="0" smtClean="0">
                <a:solidFill>
                  <a:srgbClr val="7F7F7F"/>
                </a:solidFill>
                <a:latin typeface="Verdana" pitchFamily="34" charset="0"/>
              </a:rPr>
              <a:t>Calculators: 4 Function, Scientific and Graphing</a:t>
            </a:r>
          </a:p>
          <a:p>
            <a:pPr>
              <a:buFontTx/>
              <a:buChar char="•"/>
              <a:defRPr/>
            </a:pPr>
            <a:endParaRPr lang="en-US" dirty="0" smtClean="0">
              <a:latin typeface="Verdana" pitchFamily="34" charset="0"/>
            </a:endParaRPr>
          </a:p>
          <a:p>
            <a:pPr>
              <a:defRPr/>
            </a:pPr>
            <a:endParaRPr lang="en-US" dirty="0" smtClean="0">
              <a:latin typeface="Verdana" pitchFamily="34" charset="0"/>
            </a:endParaRPr>
          </a:p>
          <a:p>
            <a:pPr>
              <a:defRPr/>
            </a:pPr>
            <a:endParaRPr lang="en-US" dirty="0" smtClean="0">
              <a:latin typeface="Verdana"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Grp="1" noRot="1" noChangeAspect="1" noChangeArrowheads="1"/>
          </p:cNvSpPr>
          <p:nvPr>
            <p:ph type="sldImg"/>
          </p:nvPr>
        </p:nvSpPr>
        <p:spPr>
          <a:solidFill>
            <a:srgbClr val="FFFFFF"/>
          </a:solidFill>
          <a:ln/>
        </p:spPr>
      </p:sp>
      <p:sp>
        <p:nvSpPr>
          <p:cNvPr id="60418" name="Rectangle 2"/>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a:normAutofit fontScale="77500" lnSpcReduction="20000"/>
          </a:bodyPr>
          <a:lstStyle/>
          <a:p>
            <a:pPr eaLnBrk="1" hangingPunct="1">
              <a:defRPr/>
            </a:pPr>
            <a:r>
              <a:rPr lang="en-US" sz="1400" dirty="0" smtClean="0">
                <a:latin typeface="Verdana" pitchFamily="34" charset="0"/>
                <a:sym typeface="Verdana" pitchFamily="34" charset="0"/>
              </a:rPr>
              <a:t>Items with passages have a split screen. If the passage is longer than the screen, use the scroll in the center to scroll through passage content.</a:t>
            </a:r>
          </a:p>
          <a:p>
            <a:pPr eaLnBrk="1" hangingPunct="1">
              <a:defRPr/>
            </a:pPr>
            <a:endParaRPr lang="en-US" sz="1400" dirty="0" smtClean="0">
              <a:latin typeface="Verdana" pitchFamily="34" charset="0"/>
              <a:sym typeface="Verdana" pitchFamily="34" charset="0"/>
            </a:endParaRPr>
          </a:p>
          <a:p>
            <a:pPr eaLnBrk="1" hangingPunct="1">
              <a:defRPr/>
            </a:pPr>
            <a:r>
              <a:rPr lang="en-US" sz="1400" dirty="0" smtClean="0">
                <a:latin typeface="Verdana" pitchFamily="34" charset="0"/>
                <a:sym typeface="Verdana" pitchFamily="34" charset="0"/>
              </a:rPr>
              <a:t>Questions relating to the passage display on the right or bottom. </a:t>
            </a:r>
          </a:p>
          <a:p>
            <a:pPr eaLnBrk="1" hangingPunct="1">
              <a:defRPr/>
            </a:pPr>
            <a:endParaRPr lang="en-US" sz="1400" dirty="0" smtClean="0">
              <a:latin typeface="Verdana" pitchFamily="34" charset="0"/>
              <a:sym typeface="Verdana" pitchFamily="34" charset="0"/>
            </a:endParaRPr>
          </a:p>
          <a:p>
            <a:pPr eaLnBrk="1" hangingPunct="1">
              <a:defRPr/>
            </a:pPr>
            <a:r>
              <a:rPr lang="en-US" sz="1400" dirty="0" smtClean="0">
                <a:latin typeface="Verdana" pitchFamily="34" charset="0"/>
                <a:sym typeface="Verdana" pitchFamily="34" charset="0"/>
              </a:rPr>
              <a:t>For the </a:t>
            </a:r>
            <a:r>
              <a:rPr lang="en-US" sz="1400" dirty="0" err="1" smtClean="0">
                <a:latin typeface="Verdana" pitchFamily="34" charset="0"/>
                <a:sym typeface="Verdana" pitchFamily="34" charset="0"/>
              </a:rPr>
              <a:t>iPad</a:t>
            </a:r>
            <a:r>
              <a:rPr lang="en-US" sz="1400" dirty="0" smtClean="0">
                <a:latin typeface="Verdana" pitchFamily="34" charset="0"/>
                <a:sym typeface="Verdana" pitchFamily="34" charset="0"/>
              </a:rPr>
              <a:t>, an icon for highlighting text in passages is available.</a:t>
            </a:r>
          </a:p>
          <a:p>
            <a:pPr eaLnBrk="1" hangingPunct="1">
              <a:defRPr/>
            </a:pPr>
            <a:endParaRPr lang="en-US" sz="1400" dirty="0" smtClean="0">
              <a:latin typeface="Verdana" pitchFamily="34" charset="0"/>
              <a:sym typeface="Verdana" pitchFamily="34" charset="0"/>
            </a:endParaRPr>
          </a:p>
          <a:p>
            <a:pPr>
              <a:defRPr/>
            </a:pPr>
            <a:r>
              <a:rPr lang="en-US" sz="1400" dirty="0" smtClean="0">
                <a:latin typeface="Book Antiqua" pitchFamily="18" charset="0"/>
                <a:ea typeface="ヒラギノ角ゴ Pro W3"/>
                <a:cs typeface="ヒラギノ角ゴ Pro W3"/>
              </a:rPr>
              <a:t>Items with passages have a split screen. If the passage is longer than the screen, use the scroll in the center to scroll through passage content.</a:t>
            </a:r>
          </a:p>
          <a:p>
            <a:pPr>
              <a:defRPr/>
            </a:pPr>
            <a:r>
              <a:rPr lang="en-US" sz="1400" dirty="0" smtClean="0">
                <a:latin typeface="Book Antiqua" pitchFamily="18" charset="0"/>
                <a:ea typeface="ヒラギノ角ゴ Pro W3"/>
                <a:cs typeface="ヒラギノ角ゴ Pro W3"/>
              </a:rPr>
              <a:t>Questions relating to the passage display on the right or bottom. </a:t>
            </a:r>
          </a:p>
          <a:p>
            <a:pPr>
              <a:defRPr/>
            </a:pPr>
            <a:endParaRPr lang="en-US" sz="1400" dirty="0" smtClean="0">
              <a:latin typeface="Book Antiqua" pitchFamily="18" charset="0"/>
              <a:ea typeface="ヒラギノ角ゴ Pro W3"/>
              <a:cs typeface="ヒラギノ角ゴ Pro W3"/>
            </a:endParaRPr>
          </a:p>
          <a:p>
            <a:pPr>
              <a:defRPr/>
            </a:pPr>
            <a:r>
              <a:rPr lang="en-US" sz="1400" dirty="0" smtClean="0">
                <a:latin typeface="Book Antiqua" pitchFamily="18" charset="0"/>
                <a:ea typeface="ヒラギノ角ゴ Pro W3"/>
                <a:cs typeface="ヒラギノ角ゴ Pro W3"/>
              </a:rPr>
              <a:t>It may be helpful to highlight important information in the passages as you answer questions. If you wish to highlight text in yellow, click the highlighter and then:</a:t>
            </a:r>
            <a:br>
              <a:rPr lang="en-US" sz="1400" dirty="0" smtClean="0">
                <a:latin typeface="Book Antiqua" pitchFamily="18" charset="0"/>
                <a:ea typeface="ヒラギノ角ゴ Pro W3"/>
                <a:cs typeface="ヒラギノ角ゴ Pro W3"/>
              </a:rPr>
            </a:br>
            <a:r>
              <a:rPr lang="en-US" sz="1400" dirty="0" smtClean="0">
                <a:latin typeface="Book Antiqua" pitchFamily="18" charset="0"/>
                <a:ea typeface="ヒラギノ角ゴ Pro W3"/>
                <a:cs typeface="ヒラギノ角ゴ Pro W3"/>
              </a:rPr>
              <a:t>- On a PC, place your cursor at the start of the text you want. Left-click and hold down your cursor, drag the cursor over the passage you want to highlight, then let go of the cursor button</a:t>
            </a:r>
          </a:p>
          <a:p>
            <a:pPr eaLnBrk="1" hangingPunct="1">
              <a:defRPr/>
            </a:pPr>
            <a:r>
              <a:rPr lang="en-US" sz="1400" dirty="0" smtClean="0">
                <a:latin typeface="Verdana" pitchFamily="34" charset="0"/>
              </a:rPr>
              <a:t>-</a:t>
            </a:r>
            <a:r>
              <a:rPr lang="en-US" sz="1400" dirty="0" smtClean="0">
                <a:latin typeface="Book Antiqua" pitchFamily="18" charset="0"/>
                <a:ea typeface="ヒラギノ角ゴ Pro W3"/>
                <a:cs typeface="ヒラギノ角ゴ Pro W3"/>
              </a:rPr>
              <a:t>.On  a Mac, the procedure depends on local settings (for example, may require a ctrl +click)</a:t>
            </a:r>
            <a:endParaRPr lang="en-US" sz="1400" dirty="0" smtClean="0">
              <a:latin typeface="Verdana" pitchFamily="34" charset="0"/>
            </a:endParaRPr>
          </a:p>
          <a:p>
            <a:pPr>
              <a:defRPr/>
            </a:pPr>
            <a:r>
              <a:rPr lang="en-US" sz="1400" dirty="0" smtClean="0">
                <a:latin typeface="Verdana" pitchFamily="34" charset="0"/>
              </a:rPr>
              <a:t>- Using a </a:t>
            </a:r>
            <a:r>
              <a:rPr lang="en-US" sz="1400" dirty="0" err="1" smtClean="0">
                <a:latin typeface="Verdana" pitchFamily="34" charset="0"/>
              </a:rPr>
              <a:t>trackpad</a:t>
            </a:r>
            <a:r>
              <a:rPr lang="en-US" sz="1400" dirty="0" smtClean="0">
                <a:latin typeface="Verdana" pitchFamily="34" charset="0"/>
              </a:rPr>
              <a:t>, move the cursor to the beginning of what you want to highlight. With one finger, click and hold down the lower left area of the </a:t>
            </a:r>
            <a:r>
              <a:rPr lang="en-US" sz="1400" dirty="0" err="1" smtClean="0">
                <a:latin typeface="Verdana" pitchFamily="34" charset="0"/>
              </a:rPr>
              <a:t>trackpad</a:t>
            </a:r>
            <a:r>
              <a:rPr lang="en-US" sz="1400" dirty="0" smtClean="0">
                <a:latin typeface="Verdana" pitchFamily="34" charset="0"/>
              </a:rPr>
              <a:t>. Then with another finger, drag the highlight to include the text you want to highlight. Then raise your fingers from the </a:t>
            </a:r>
            <a:r>
              <a:rPr lang="en-US" sz="1400" dirty="0" err="1" smtClean="0">
                <a:latin typeface="Verdana" pitchFamily="34" charset="0"/>
              </a:rPr>
              <a:t>trackpad</a:t>
            </a:r>
            <a:r>
              <a:rPr lang="en-US" sz="1400" dirty="0" smtClean="0">
                <a:latin typeface="Verdana" pitchFamily="34" charset="0"/>
              </a:rPr>
              <a:t>.</a:t>
            </a:r>
          </a:p>
          <a:p>
            <a:pPr>
              <a:defRPr/>
            </a:pPr>
            <a:r>
              <a:rPr lang="en-US" sz="1400" dirty="0" smtClean="0">
                <a:latin typeface="Verdana" pitchFamily="34" charset="0"/>
              </a:rPr>
              <a:t> </a:t>
            </a:r>
            <a:endParaRPr lang="en-US" sz="1400" dirty="0" smtClean="0">
              <a:latin typeface="Verdana" pitchFamily="34" charset="0"/>
              <a:sym typeface="Verdana"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Grp="1" noRot="1" noChangeAspect="1" noChangeArrowheads="1"/>
          </p:cNvSpPr>
          <p:nvPr>
            <p:ph type="sldImg"/>
          </p:nvPr>
        </p:nvSpPr>
        <p:spPr>
          <a:solidFill>
            <a:srgbClr val="FFFFFF"/>
          </a:solidFill>
          <a:ln/>
        </p:spPr>
      </p:sp>
      <p:sp>
        <p:nvSpPr>
          <p:cNvPr id="62466" name="Rectangle 2"/>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a:lstStyle/>
          <a:p>
            <a:pPr eaLnBrk="1" hangingPunct="1">
              <a:defRPr/>
            </a:pPr>
            <a:r>
              <a:rPr lang="en-US" sz="1400" dirty="0" smtClean="0">
                <a:cs typeface="Verdana" charset="0"/>
                <a:sym typeface="Verdana" charset="0"/>
              </a:rPr>
              <a:t>Please note that sometimes your test will include questions that require you to type your answer into the Answer field. Click in the white text box labeled Answer and type your response. A word count shows you how many words you have entered so far. </a:t>
            </a:r>
          </a:p>
          <a:p>
            <a:pPr eaLnBrk="1" hangingPunct="1">
              <a:defRPr/>
            </a:pPr>
            <a:endParaRPr lang="en-US" sz="2200" dirty="0" smtClean="0">
              <a:latin typeface="Lucida Grande" charset="0"/>
              <a:cs typeface="Lucida Grande" charset="0"/>
              <a:sym typeface="Lucida Grande"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BF5EA"/>
        </a:solidFill>
        <a:effectLst/>
      </p:bgPr>
    </p:bg>
    <p:spTree>
      <p:nvGrpSpPr>
        <p:cNvPr id="1" name=""/>
        <p:cNvGrpSpPr/>
        <p:nvPr/>
      </p:nvGrpSpPr>
      <p:grpSpPr>
        <a:xfrm>
          <a:off x="0" y="0"/>
          <a:ext cx="0" cy="0"/>
          <a:chOff x="0" y="0"/>
          <a:chExt cx="0" cy="0"/>
        </a:xfrm>
      </p:grpSpPr>
      <p:sp>
        <p:nvSpPr>
          <p:cNvPr id="2" name="Rectangle 4"/>
          <p:cNvSpPr>
            <a:spLocks noChangeArrowheads="1"/>
          </p:cNvSpPr>
          <p:nvPr userDrawn="1"/>
        </p:nvSpPr>
        <p:spPr bwMode="gray">
          <a:xfrm>
            <a:off x="0" y="6397625"/>
            <a:ext cx="9145588" cy="460375"/>
          </a:xfrm>
          <a:prstGeom prst="rect">
            <a:avLst/>
          </a:prstGeom>
          <a:solidFill>
            <a:schemeClr val="accent1"/>
          </a:solidFill>
          <a:ln w="9525">
            <a:noFill/>
            <a:miter lim="800000"/>
            <a:headEnd/>
            <a:tailEnd/>
          </a:ln>
        </p:spPr>
        <p:txBody>
          <a:bodyPr wrap="none" lIns="0" tIns="0" rIns="0" bIns="0" anchor="ctr"/>
          <a:lstStyle/>
          <a:p>
            <a:endParaRPr lang="en-US"/>
          </a:p>
        </p:txBody>
      </p:sp>
      <p:pic>
        <p:nvPicPr>
          <p:cNvPr id="3" name="Picture 10" descr="Pearson_Bound_White"/>
          <p:cNvPicPr>
            <a:picLocks noChangeAspect="1" noChangeArrowheads="1"/>
          </p:cNvPicPr>
          <p:nvPr userDrawn="1"/>
        </p:nvPicPr>
        <p:blipFill>
          <a:blip r:embed="rId2" cstate="print"/>
          <a:srcRect/>
          <a:stretch>
            <a:fillRect/>
          </a:stretch>
        </p:blipFill>
        <p:spPr bwMode="auto">
          <a:xfrm>
            <a:off x="7488238" y="6356350"/>
            <a:ext cx="1655762" cy="493713"/>
          </a:xfrm>
          <a:prstGeom prst="rect">
            <a:avLst/>
          </a:prstGeom>
          <a:noFill/>
          <a:ln w="9525">
            <a:noFill/>
            <a:miter lim="800000"/>
            <a:headEnd/>
            <a:tailEnd/>
          </a:ln>
        </p:spPr>
      </p:pic>
      <p:pic>
        <p:nvPicPr>
          <p:cNvPr id="4" name="Picture 12" descr="Pearson_Strap_Bound_White"/>
          <p:cNvPicPr>
            <a:picLocks noChangeAspect="1" noChangeArrowheads="1"/>
          </p:cNvPicPr>
          <p:nvPr userDrawn="1"/>
        </p:nvPicPr>
        <p:blipFill>
          <a:blip r:embed="rId3" cstate="print"/>
          <a:srcRect/>
          <a:stretch>
            <a:fillRect/>
          </a:stretch>
        </p:blipFill>
        <p:spPr bwMode="auto">
          <a:xfrm>
            <a:off x="0" y="6356350"/>
            <a:ext cx="1908175" cy="493713"/>
          </a:xfrm>
          <a:prstGeom prst="rect">
            <a:avLst/>
          </a:prstGeom>
          <a:noFill/>
          <a:ln w="9525">
            <a:noFill/>
            <a:miter lim="800000"/>
            <a:headEnd/>
            <a:tailEnd/>
          </a:ln>
        </p:spPr>
      </p:pic>
      <p:pic>
        <p:nvPicPr>
          <p:cNvPr id="5" name="Picture 17" descr="Always_Learning_Text_Blue_RGB"/>
          <p:cNvPicPr preferRelativeResize="0">
            <a:picLocks noChangeArrowheads="1"/>
          </p:cNvPicPr>
          <p:nvPr userDrawn="1"/>
        </p:nvPicPr>
        <p:blipFill>
          <a:blip r:embed="rId4" cstate="print"/>
          <a:srcRect/>
          <a:stretch>
            <a:fillRect/>
          </a:stretch>
        </p:blipFill>
        <p:spPr bwMode="auto">
          <a:xfrm>
            <a:off x="957263" y="2332038"/>
            <a:ext cx="7212012" cy="1738312"/>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5" name="Rectangle 6"/>
          <p:cNvSpPr>
            <a:spLocks noGrp="1" noChangeArrowheads="1"/>
          </p:cNvSpPr>
          <p:nvPr>
            <p:ph type="sldNum" sz="quarter" idx="11"/>
          </p:nvPr>
        </p:nvSpPr>
        <p:spPr>
          <a:ln/>
        </p:spPr>
        <p:txBody>
          <a:bodyPr/>
          <a:lstStyle>
            <a:lvl1pPr>
              <a:defRPr/>
            </a:lvl1pPr>
          </a:lstStyle>
          <a:p>
            <a:pPr>
              <a:defRPr/>
            </a:pPr>
            <a:fld id="{036B4C92-696E-45E6-ACDA-3316D3FE6EC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5" y="395288"/>
            <a:ext cx="2057400" cy="5676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65125" y="395288"/>
            <a:ext cx="6019800" cy="5676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5" name="Rectangle 6"/>
          <p:cNvSpPr>
            <a:spLocks noGrp="1" noChangeArrowheads="1"/>
          </p:cNvSpPr>
          <p:nvPr>
            <p:ph type="sldNum" sz="quarter" idx="11"/>
          </p:nvPr>
        </p:nvSpPr>
        <p:spPr>
          <a:ln/>
        </p:spPr>
        <p:txBody>
          <a:bodyPr/>
          <a:lstStyle>
            <a:lvl1pPr>
              <a:defRPr/>
            </a:lvl1pPr>
          </a:lstStyle>
          <a:p>
            <a:pPr>
              <a:defRPr/>
            </a:pPr>
            <a:fld id="{61158ABA-A298-486B-A496-83376E64E32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9"/>
          <p:cNvSpPr>
            <a:spLocks noChangeArrowheads="1"/>
          </p:cNvSpPr>
          <p:nvPr userDrawn="1"/>
        </p:nvSpPr>
        <p:spPr bwMode="gray">
          <a:xfrm>
            <a:off x="0" y="6397625"/>
            <a:ext cx="9145588" cy="460375"/>
          </a:xfrm>
          <a:prstGeom prst="rect">
            <a:avLst/>
          </a:prstGeom>
          <a:solidFill>
            <a:schemeClr val="accent1"/>
          </a:solidFill>
          <a:ln w="9525">
            <a:noFill/>
            <a:miter lim="800000"/>
            <a:headEnd/>
            <a:tailEnd/>
          </a:ln>
        </p:spPr>
        <p:txBody>
          <a:bodyPr wrap="none" lIns="0" tIns="0" rIns="0" bIns="0" anchor="ctr"/>
          <a:lstStyle/>
          <a:p>
            <a:endParaRPr lang="en-US"/>
          </a:p>
        </p:txBody>
      </p:sp>
      <p:pic>
        <p:nvPicPr>
          <p:cNvPr id="5" name="Picture 10" descr="Pearson_Bound_White"/>
          <p:cNvPicPr>
            <a:picLocks noChangeAspect="1" noChangeArrowheads="1"/>
          </p:cNvPicPr>
          <p:nvPr userDrawn="1"/>
        </p:nvPicPr>
        <p:blipFill>
          <a:blip r:embed="rId2" cstate="print"/>
          <a:srcRect/>
          <a:stretch>
            <a:fillRect/>
          </a:stretch>
        </p:blipFill>
        <p:spPr bwMode="auto">
          <a:xfrm>
            <a:off x="7488238" y="6356350"/>
            <a:ext cx="1655762" cy="493713"/>
          </a:xfrm>
          <a:prstGeom prst="rect">
            <a:avLst/>
          </a:prstGeom>
          <a:noFill/>
          <a:ln w="9525">
            <a:noFill/>
            <a:miter lim="800000"/>
            <a:headEnd/>
            <a:tailEnd/>
          </a:ln>
        </p:spPr>
      </p:pic>
      <p:pic>
        <p:nvPicPr>
          <p:cNvPr id="6" name="Picture 11" descr="Pearson_Strap_Bound_White"/>
          <p:cNvPicPr>
            <a:picLocks noChangeAspect="1" noChangeArrowheads="1"/>
          </p:cNvPicPr>
          <p:nvPr userDrawn="1"/>
        </p:nvPicPr>
        <p:blipFill>
          <a:blip r:embed="rId3" cstate="print"/>
          <a:srcRect/>
          <a:stretch>
            <a:fillRect/>
          </a:stretch>
        </p:blipFill>
        <p:spPr bwMode="auto">
          <a:xfrm>
            <a:off x="0" y="6356350"/>
            <a:ext cx="1908175" cy="493713"/>
          </a:xfrm>
          <a:prstGeom prst="rect">
            <a:avLst/>
          </a:prstGeom>
          <a:noFill/>
          <a:ln w="9525">
            <a:noFill/>
            <a:miter lim="800000"/>
            <a:headEnd/>
            <a:tailEnd/>
          </a:ln>
        </p:spPr>
      </p:pic>
      <p:sp>
        <p:nvSpPr>
          <p:cNvPr id="494594" name="Rectangle 2"/>
          <p:cNvSpPr>
            <a:spLocks noGrp="1" noChangeArrowheads="1"/>
          </p:cNvSpPr>
          <p:nvPr>
            <p:ph type="ctrTitle"/>
          </p:nvPr>
        </p:nvSpPr>
        <p:spPr>
          <a:xfrm>
            <a:off x="365125" y="395288"/>
            <a:ext cx="8407400" cy="1144587"/>
          </a:xfrm>
        </p:spPr>
        <p:txBody>
          <a:bodyPr/>
          <a:lstStyle>
            <a:lvl1pPr>
              <a:defRPr sz="3600"/>
            </a:lvl1pPr>
          </a:lstStyle>
          <a:p>
            <a:pPr lvl="0"/>
            <a:r>
              <a:rPr lang="en-US" noProof="0" smtClean="0"/>
              <a:t>Click to edit Master title style</a:t>
            </a:r>
          </a:p>
        </p:txBody>
      </p:sp>
      <p:sp>
        <p:nvSpPr>
          <p:cNvPr id="494595" name="Rectangle 3"/>
          <p:cNvSpPr>
            <a:spLocks noGrp="1" noChangeArrowheads="1"/>
          </p:cNvSpPr>
          <p:nvPr>
            <p:ph type="subTitle" idx="1"/>
          </p:nvPr>
        </p:nvSpPr>
        <p:spPr>
          <a:xfrm>
            <a:off x="365125" y="1762125"/>
            <a:ext cx="8407400" cy="1752600"/>
          </a:xfrm>
        </p:spPr>
        <p:txBody>
          <a:bodyPr/>
          <a:lstStyle>
            <a:lvl1pPr>
              <a:spcBef>
                <a:spcPct val="0"/>
              </a:spcBef>
              <a:defRPr sz="2400" b="1">
                <a:solidFill>
                  <a:schemeClr val="accent1"/>
                </a:solidFill>
              </a:defRPr>
            </a:lvl1pPr>
          </a:lstStyle>
          <a:p>
            <a:pPr lvl="0"/>
            <a:r>
              <a:rPr lang="en-US" noProof="0" smtClean="0"/>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5" name="Rectangle 7"/>
          <p:cNvSpPr>
            <a:spLocks noGrp="1" noChangeArrowheads="1"/>
          </p:cNvSpPr>
          <p:nvPr>
            <p:ph type="sldNum" sz="quarter" idx="11"/>
          </p:nvPr>
        </p:nvSpPr>
        <p:spPr>
          <a:ln/>
        </p:spPr>
        <p:txBody>
          <a:bodyPr/>
          <a:lstStyle>
            <a:lvl1pPr>
              <a:defRPr/>
            </a:lvl1pPr>
          </a:lstStyle>
          <a:p>
            <a:pPr>
              <a:defRPr/>
            </a:pPr>
            <a:fld id="{E4E3E1A6-5F25-4CB0-9894-3184EDC43C1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8"/>
          <p:cNvSpPr txBox="1">
            <a:spLocks noGrp="1" noChangeArrowheads="1"/>
          </p:cNvSpPr>
          <p:nvPr>
            <p:ph type="sldNum" sz="quarter" idx="10"/>
          </p:nvPr>
        </p:nvSpPr>
        <p:spPr>
          <a:ln/>
        </p:spPr>
        <p:txBody>
          <a:bodyPr/>
          <a:lstStyle>
            <a:lvl1pPr>
              <a:defRPr/>
            </a:lvl1pPr>
          </a:lstStyle>
          <a:p>
            <a:pPr>
              <a:defRPr/>
            </a:pPr>
            <a:fld id="{79568218-228E-4396-98D2-1A93C24D7889}" type="slidenum">
              <a:rPr lang="en-US"/>
              <a:pPr>
                <a:defRPr/>
              </a:pPr>
              <a:t>‹#›</a:t>
            </a:fld>
            <a:endParaRPr lang="en-US"/>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27525" y="228600"/>
            <a:ext cx="4740275" cy="9144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5" name="Rectangle 6"/>
          <p:cNvSpPr>
            <a:spLocks noGrp="1" noChangeArrowheads="1"/>
          </p:cNvSpPr>
          <p:nvPr>
            <p:ph type="sldNum" sz="quarter" idx="11"/>
          </p:nvPr>
        </p:nvSpPr>
        <p:spPr>
          <a:ln/>
        </p:spPr>
        <p:txBody>
          <a:bodyPr/>
          <a:lstStyle>
            <a:lvl1pPr>
              <a:defRPr/>
            </a:lvl1pPr>
          </a:lstStyle>
          <a:p>
            <a:pPr>
              <a:defRPr/>
            </a:pPr>
            <a:fld id="{04E3213A-C83E-4485-B973-EC16386DB71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5" name="Rectangle 6"/>
          <p:cNvSpPr>
            <a:spLocks noGrp="1" noChangeArrowheads="1"/>
          </p:cNvSpPr>
          <p:nvPr>
            <p:ph type="sldNum" sz="quarter" idx="11"/>
          </p:nvPr>
        </p:nvSpPr>
        <p:spPr>
          <a:ln/>
        </p:spPr>
        <p:txBody>
          <a:bodyPr/>
          <a:lstStyle>
            <a:lvl1pPr>
              <a:defRPr/>
            </a:lvl1pPr>
          </a:lstStyle>
          <a:p>
            <a:pPr>
              <a:defRPr/>
            </a:pPr>
            <a:fld id="{8B9B2504-3229-4485-ABE9-CBA2C6F2E59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5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6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6" name="Rectangle 6"/>
          <p:cNvSpPr>
            <a:spLocks noGrp="1" noChangeArrowheads="1"/>
          </p:cNvSpPr>
          <p:nvPr>
            <p:ph type="sldNum" sz="quarter" idx="11"/>
          </p:nvPr>
        </p:nvSpPr>
        <p:spPr>
          <a:ln/>
        </p:spPr>
        <p:txBody>
          <a:bodyPr/>
          <a:lstStyle>
            <a:lvl1pPr>
              <a:defRPr/>
            </a:lvl1pPr>
          </a:lstStyle>
          <a:p>
            <a:pPr>
              <a:defRPr/>
            </a:pPr>
            <a:fld id="{FC8846B9-A57D-4DEC-BDE2-AD97D60E9A4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8" name="Rectangle 6"/>
          <p:cNvSpPr>
            <a:spLocks noGrp="1" noChangeArrowheads="1"/>
          </p:cNvSpPr>
          <p:nvPr>
            <p:ph type="sldNum" sz="quarter" idx="11"/>
          </p:nvPr>
        </p:nvSpPr>
        <p:spPr>
          <a:ln/>
        </p:spPr>
        <p:txBody>
          <a:bodyPr/>
          <a:lstStyle>
            <a:lvl1pPr>
              <a:defRPr/>
            </a:lvl1pPr>
          </a:lstStyle>
          <a:p>
            <a:pPr>
              <a:defRPr/>
            </a:pPr>
            <a:fld id="{061B2621-6CC6-47D4-9E03-D8EA3BCC5C4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4" name="Rectangle 6"/>
          <p:cNvSpPr>
            <a:spLocks noGrp="1" noChangeArrowheads="1"/>
          </p:cNvSpPr>
          <p:nvPr>
            <p:ph type="sldNum" sz="quarter" idx="11"/>
          </p:nvPr>
        </p:nvSpPr>
        <p:spPr>
          <a:ln/>
        </p:spPr>
        <p:txBody>
          <a:bodyPr/>
          <a:lstStyle>
            <a:lvl1pPr>
              <a:defRPr/>
            </a:lvl1pPr>
          </a:lstStyle>
          <a:p>
            <a:pPr>
              <a:defRPr/>
            </a:pPr>
            <a:fld id="{41315D6F-0C3D-4B26-81DC-417311D2968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3" name="Rectangle 6"/>
          <p:cNvSpPr>
            <a:spLocks noGrp="1" noChangeArrowheads="1"/>
          </p:cNvSpPr>
          <p:nvPr>
            <p:ph type="sldNum" sz="quarter" idx="11"/>
          </p:nvPr>
        </p:nvSpPr>
        <p:spPr>
          <a:ln/>
        </p:spPr>
        <p:txBody>
          <a:bodyPr/>
          <a:lstStyle>
            <a:lvl1pPr>
              <a:defRPr/>
            </a:lvl1pPr>
          </a:lstStyle>
          <a:p>
            <a:pPr>
              <a:defRPr/>
            </a:pPr>
            <a:fld id="{D36CD978-ADF2-4951-AEE6-7B25AD17219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6" name="Rectangle 6"/>
          <p:cNvSpPr>
            <a:spLocks noGrp="1" noChangeArrowheads="1"/>
          </p:cNvSpPr>
          <p:nvPr>
            <p:ph type="sldNum" sz="quarter" idx="11"/>
          </p:nvPr>
        </p:nvSpPr>
        <p:spPr>
          <a:ln/>
        </p:spPr>
        <p:txBody>
          <a:bodyPr/>
          <a:lstStyle>
            <a:lvl1pPr>
              <a:defRPr/>
            </a:lvl1pPr>
          </a:lstStyle>
          <a:p>
            <a:pPr>
              <a:defRPr/>
            </a:pPr>
            <a:fld id="{CD649732-ED54-425F-80A3-171CD064D1C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Presentation Title runs here  l  00/00/00</a:t>
            </a:r>
          </a:p>
        </p:txBody>
      </p:sp>
      <p:sp>
        <p:nvSpPr>
          <p:cNvPr id="6" name="Rectangle 6"/>
          <p:cNvSpPr>
            <a:spLocks noGrp="1" noChangeArrowheads="1"/>
          </p:cNvSpPr>
          <p:nvPr>
            <p:ph type="sldNum" sz="quarter" idx="11"/>
          </p:nvPr>
        </p:nvSpPr>
        <p:spPr>
          <a:ln/>
        </p:spPr>
        <p:txBody>
          <a:bodyPr/>
          <a:lstStyle>
            <a:lvl1pPr>
              <a:defRPr/>
            </a:lvl1pPr>
          </a:lstStyle>
          <a:p>
            <a:pPr>
              <a:defRPr/>
            </a:pPr>
            <a:fld id="{303292F0-4720-45A0-B7BA-2C2DC553D28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1.emf"/><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ChangeArrowheads="1"/>
          </p:cNvSpPr>
          <p:nvPr userDrawn="1"/>
        </p:nvSpPr>
        <p:spPr bwMode="gray">
          <a:xfrm>
            <a:off x="0" y="6397625"/>
            <a:ext cx="9145588" cy="460375"/>
          </a:xfrm>
          <a:prstGeom prst="rect">
            <a:avLst/>
          </a:prstGeom>
          <a:solidFill>
            <a:schemeClr val="accent1"/>
          </a:solidFill>
          <a:ln w="9525">
            <a:noFill/>
            <a:miter lim="800000"/>
            <a:headEnd/>
            <a:tailEnd/>
          </a:ln>
        </p:spPr>
        <p:txBody>
          <a:bodyPr wrap="none" lIns="0" tIns="0" rIns="0" bIns="0" anchor="ctr"/>
          <a:lstStyle/>
          <a:p>
            <a:endParaRPr lang="en-US"/>
          </a:p>
        </p:txBody>
      </p:sp>
      <p:sp>
        <p:nvSpPr>
          <p:cNvPr id="1027" name="Rectangle 2"/>
          <p:cNvSpPr>
            <a:spLocks noGrp="1" noChangeArrowheads="1"/>
          </p:cNvSpPr>
          <p:nvPr>
            <p:ph type="title"/>
          </p:nvPr>
        </p:nvSpPr>
        <p:spPr bwMode="auto">
          <a:xfrm>
            <a:off x="5470525" y="319088"/>
            <a:ext cx="3673475" cy="900112"/>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dirty="0" smtClean="0"/>
              <a:t>Click to edit Master title style</a:t>
            </a:r>
          </a:p>
        </p:txBody>
      </p:sp>
      <p:sp>
        <p:nvSpPr>
          <p:cNvPr id="1028" name="Rectangle 3"/>
          <p:cNvSpPr>
            <a:spLocks noGrp="1" noChangeArrowheads="1"/>
          </p:cNvSpPr>
          <p:nvPr>
            <p:ph type="body" idx="1"/>
          </p:nvPr>
        </p:nvSpPr>
        <p:spPr bwMode="auto">
          <a:xfrm>
            <a:off x="365125" y="1546225"/>
            <a:ext cx="8229600" cy="452596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72069" name="Rectangle 5"/>
          <p:cNvSpPr>
            <a:spLocks noGrp="1" noChangeArrowheads="1"/>
          </p:cNvSpPr>
          <p:nvPr>
            <p:ph type="ftr" sz="quarter" idx="3"/>
          </p:nvPr>
        </p:nvSpPr>
        <p:spPr bwMode="gray">
          <a:xfrm>
            <a:off x="381000" y="6545263"/>
            <a:ext cx="4984750" cy="17938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spcBef>
                <a:spcPct val="0"/>
              </a:spcBef>
              <a:defRPr sz="900">
                <a:solidFill>
                  <a:schemeClr val="bg1"/>
                </a:solidFill>
                <a:latin typeface="Arial" charset="0"/>
                <a:ea typeface="ＭＳ Ｐゴシック" charset="0"/>
                <a:cs typeface="ＭＳ Ｐゴシック" charset="0"/>
              </a:defRPr>
            </a:lvl1pPr>
          </a:lstStyle>
          <a:p>
            <a:pPr>
              <a:defRPr/>
            </a:pPr>
            <a:r>
              <a:rPr lang="en-US"/>
              <a:t>Presentation Title runs here  l  00/00/00</a:t>
            </a:r>
          </a:p>
        </p:txBody>
      </p:sp>
      <p:sp>
        <p:nvSpPr>
          <p:cNvPr id="472070" name="Rectangle 6"/>
          <p:cNvSpPr>
            <a:spLocks noGrp="1" noChangeArrowheads="1"/>
          </p:cNvSpPr>
          <p:nvPr>
            <p:ph type="sldNum" sz="quarter" idx="4"/>
          </p:nvPr>
        </p:nvSpPr>
        <p:spPr bwMode="gray">
          <a:xfrm>
            <a:off x="152400" y="6545263"/>
            <a:ext cx="331788" cy="17938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defRPr sz="900">
                <a:solidFill>
                  <a:schemeClr val="bg1"/>
                </a:solidFill>
                <a:latin typeface="Arial" pitchFamily="34" charset="0"/>
              </a:defRPr>
            </a:lvl1pPr>
          </a:lstStyle>
          <a:p>
            <a:pPr>
              <a:defRPr/>
            </a:pPr>
            <a:fld id="{B0A92F24-B745-414E-9A69-5552E44EEC5D}" type="slidenum">
              <a:rPr lang="en-US"/>
              <a:pPr>
                <a:defRPr/>
              </a:pPr>
              <a:t>‹#›</a:t>
            </a:fld>
            <a:endParaRPr lang="en-US"/>
          </a:p>
        </p:txBody>
      </p:sp>
      <p:pic>
        <p:nvPicPr>
          <p:cNvPr id="1031" name="Picture 12" descr="Pearson_Bound_White"/>
          <p:cNvPicPr>
            <a:picLocks noChangeAspect="1" noChangeArrowheads="1"/>
          </p:cNvPicPr>
          <p:nvPr userDrawn="1"/>
        </p:nvPicPr>
        <p:blipFill>
          <a:blip r:embed="rId13" cstate="print"/>
          <a:srcRect/>
          <a:stretch>
            <a:fillRect/>
          </a:stretch>
        </p:blipFill>
        <p:spPr bwMode="auto">
          <a:xfrm>
            <a:off x="7488238" y="6356350"/>
            <a:ext cx="1655762" cy="493713"/>
          </a:xfrm>
          <a:prstGeom prst="rect">
            <a:avLst/>
          </a:prstGeom>
          <a:noFill/>
          <a:ln w="9525">
            <a:noFill/>
            <a:miter lim="800000"/>
            <a:headEnd/>
            <a:tailEnd/>
          </a:ln>
        </p:spPr>
      </p:pic>
      <p:pic>
        <p:nvPicPr>
          <p:cNvPr id="8" name="Picture 7"/>
          <p:cNvPicPr>
            <a:picLocks noChangeAspect="1" noChangeArrowheads="1"/>
          </p:cNvPicPr>
          <p:nvPr userDrawn="1"/>
        </p:nvPicPr>
        <p:blipFill>
          <a:blip r:embed="rId14" cstate="print"/>
          <a:srcRect/>
          <a:stretch>
            <a:fillRect/>
          </a:stretch>
        </p:blipFill>
        <p:spPr bwMode="auto">
          <a:xfrm>
            <a:off x="185352" y="228600"/>
            <a:ext cx="4005648" cy="762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553" r:id="rId1"/>
    <p:sldLayoutId id="2147484533" r:id="rId2"/>
    <p:sldLayoutId id="2147484534" r:id="rId3"/>
    <p:sldLayoutId id="2147484535" r:id="rId4"/>
    <p:sldLayoutId id="2147484536" r:id="rId5"/>
    <p:sldLayoutId id="2147484537" r:id="rId6"/>
    <p:sldLayoutId id="2147484538" r:id="rId7"/>
    <p:sldLayoutId id="2147484539" r:id="rId8"/>
    <p:sldLayoutId id="2147484540" r:id="rId9"/>
    <p:sldLayoutId id="2147484541" r:id="rId10"/>
    <p:sldLayoutId id="2147484542" r:id="rId11"/>
  </p:sldLayoutIdLst>
  <p:hf hdr="0" dt="0"/>
  <p:txStyles>
    <p:titleStyle>
      <a:lvl1pPr algn="l" rtl="0" eaLnBrk="0" fontAlgn="base" hangingPunct="0">
        <a:spcBef>
          <a:spcPct val="0"/>
        </a:spcBef>
        <a:spcAft>
          <a:spcPct val="0"/>
        </a:spcAft>
        <a:defRPr sz="2400" b="1">
          <a:solidFill>
            <a:schemeClr val="accent1"/>
          </a:solidFill>
          <a:latin typeface="+mj-lt"/>
          <a:ea typeface="+mj-ea"/>
          <a:cs typeface="+mj-cs"/>
        </a:defRPr>
      </a:lvl1pPr>
      <a:lvl2pPr algn="l" rtl="0" eaLnBrk="0" fontAlgn="base" hangingPunct="0">
        <a:spcBef>
          <a:spcPct val="0"/>
        </a:spcBef>
        <a:spcAft>
          <a:spcPct val="0"/>
        </a:spcAft>
        <a:defRPr sz="2400" b="1">
          <a:solidFill>
            <a:schemeClr val="accent1"/>
          </a:solidFill>
          <a:latin typeface="Verdana" charset="0"/>
          <a:ea typeface="ＭＳ Ｐゴシック" charset="0"/>
          <a:cs typeface="Arial" charset="0"/>
        </a:defRPr>
      </a:lvl2pPr>
      <a:lvl3pPr algn="l" rtl="0" eaLnBrk="0" fontAlgn="base" hangingPunct="0">
        <a:spcBef>
          <a:spcPct val="0"/>
        </a:spcBef>
        <a:spcAft>
          <a:spcPct val="0"/>
        </a:spcAft>
        <a:defRPr sz="2400" b="1">
          <a:solidFill>
            <a:schemeClr val="accent1"/>
          </a:solidFill>
          <a:latin typeface="Verdana" charset="0"/>
          <a:ea typeface="ＭＳ Ｐゴシック" charset="0"/>
          <a:cs typeface="Arial" charset="0"/>
        </a:defRPr>
      </a:lvl3pPr>
      <a:lvl4pPr algn="l" rtl="0" eaLnBrk="0" fontAlgn="base" hangingPunct="0">
        <a:spcBef>
          <a:spcPct val="0"/>
        </a:spcBef>
        <a:spcAft>
          <a:spcPct val="0"/>
        </a:spcAft>
        <a:defRPr sz="2400" b="1">
          <a:solidFill>
            <a:schemeClr val="accent1"/>
          </a:solidFill>
          <a:latin typeface="Verdana" charset="0"/>
          <a:ea typeface="ＭＳ Ｐゴシック" charset="0"/>
          <a:cs typeface="Arial" charset="0"/>
        </a:defRPr>
      </a:lvl4pPr>
      <a:lvl5pPr algn="l" rtl="0" eaLnBrk="0" fontAlgn="base" hangingPunct="0">
        <a:spcBef>
          <a:spcPct val="0"/>
        </a:spcBef>
        <a:spcAft>
          <a:spcPct val="0"/>
        </a:spcAft>
        <a:defRPr sz="2400" b="1">
          <a:solidFill>
            <a:schemeClr val="accent1"/>
          </a:solidFill>
          <a:latin typeface="Verdana" charset="0"/>
          <a:ea typeface="ＭＳ Ｐゴシック" charset="0"/>
          <a:cs typeface="Arial" charset="0"/>
        </a:defRPr>
      </a:lvl5pPr>
      <a:lvl6pPr marL="457200" algn="l" rtl="0" fontAlgn="base">
        <a:spcBef>
          <a:spcPct val="0"/>
        </a:spcBef>
        <a:spcAft>
          <a:spcPct val="0"/>
        </a:spcAft>
        <a:defRPr sz="2400" b="1">
          <a:solidFill>
            <a:schemeClr val="accent1"/>
          </a:solidFill>
          <a:latin typeface="Verdana" charset="0"/>
          <a:ea typeface="ＭＳ Ｐゴシック" charset="0"/>
          <a:cs typeface="Arial" charset="0"/>
        </a:defRPr>
      </a:lvl6pPr>
      <a:lvl7pPr marL="914400" algn="l" rtl="0" fontAlgn="base">
        <a:spcBef>
          <a:spcPct val="0"/>
        </a:spcBef>
        <a:spcAft>
          <a:spcPct val="0"/>
        </a:spcAft>
        <a:defRPr sz="2400" b="1">
          <a:solidFill>
            <a:schemeClr val="accent1"/>
          </a:solidFill>
          <a:latin typeface="Verdana" charset="0"/>
          <a:ea typeface="ＭＳ Ｐゴシック" charset="0"/>
          <a:cs typeface="Arial" charset="0"/>
        </a:defRPr>
      </a:lvl7pPr>
      <a:lvl8pPr marL="1371600" algn="l" rtl="0" fontAlgn="base">
        <a:spcBef>
          <a:spcPct val="0"/>
        </a:spcBef>
        <a:spcAft>
          <a:spcPct val="0"/>
        </a:spcAft>
        <a:defRPr sz="2400" b="1">
          <a:solidFill>
            <a:schemeClr val="accent1"/>
          </a:solidFill>
          <a:latin typeface="Verdana" charset="0"/>
          <a:ea typeface="ＭＳ Ｐゴシック" charset="0"/>
          <a:cs typeface="Arial" charset="0"/>
        </a:defRPr>
      </a:lvl8pPr>
      <a:lvl9pPr marL="1828800" algn="l" rtl="0" fontAlgn="base">
        <a:spcBef>
          <a:spcPct val="0"/>
        </a:spcBef>
        <a:spcAft>
          <a:spcPct val="0"/>
        </a:spcAft>
        <a:defRPr sz="2400" b="1">
          <a:solidFill>
            <a:schemeClr val="accent1"/>
          </a:solidFill>
          <a:latin typeface="Verdana" charset="0"/>
          <a:ea typeface="ＭＳ Ｐゴシック" charset="0"/>
          <a:cs typeface="Arial" charset="0"/>
        </a:defRPr>
      </a:lvl9pPr>
    </p:titleStyle>
    <p:bodyStyle>
      <a:lvl1pPr marL="342900" indent="-342900" algn="l" rtl="0" eaLnBrk="0" fontAlgn="base" hangingPunct="0">
        <a:spcBef>
          <a:spcPct val="50000"/>
        </a:spcBef>
        <a:spcAft>
          <a:spcPct val="0"/>
        </a:spcAft>
        <a:buSzPct val="80000"/>
        <a:buFont typeface="Verdana" pitchFamily="34" charset="0"/>
        <a:defRPr sz="2000">
          <a:solidFill>
            <a:schemeClr val="tx1"/>
          </a:solidFill>
          <a:latin typeface="+mn-lt"/>
          <a:ea typeface="+mn-ea"/>
          <a:cs typeface="+mn-cs"/>
        </a:defRPr>
      </a:lvl1pPr>
      <a:lvl2pPr marL="179388" indent="-177800" algn="l" rtl="0" eaLnBrk="0" fontAlgn="base" hangingPunct="0">
        <a:spcBef>
          <a:spcPct val="50000"/>
        </a:spcBef>
        <a:spcAft>
          <a:spcPct val="0"/>
        </a:spcAft>
        <a:buSzPct val="80000"/>
        <a:buFont typeface="Verdana" pitchFamily="34" charset="0"/>
        <a:buChar char="•"/>
        <a:defRPr sz="2000">
          <a:solidFill>
            <a:schemeClr val="tx1"/>
          </a:solidFill>
          <a:latin typeface="+mn-lt"/>
          <a:ea typeface="Arial" charset="0"/>
          <a:cs typeface="+mn-cs"/>
        </a:defRPr>
      </a:lvl2pPr>
      <a:lvl3pPr marL="350838" indent="-169863" algn="l" rtl="0" eaLnBrk="0" fontAlgn="base" hangingPunct="0">
        <a:spcBef>
          <a:spcPct val="20000"/>
        </a:spcBef>
        <a:spcAft>
          <a:spcPct val="0"/>
        </a:spcAft>
        <a:buSzPct val="80000"/>
        <a:buFont typeface="Arial" pitchFamily="34" charset="0"/>
        <a:buChar char="–"/>
        <a:defRPr sz="2000">
          <a:solidFill>
            <a:schemeClr val="tx1"/>
          </a:solidFill>
          <a:latin typeface="+mn-lt"/>
          <a:ea typeface="Arial" charset="0"/>
          <a:cs typeface="+mn-cs"/>
        </a:defRPr>
      </a:lvl3pPr>
      <a:lvl4pPr marL="541338" indent="-188913" algn="l" rtl="0" eaLnBrk="0" fontAlgn="base" hangingPunct="0">
        <a:spcBef>
          <a:spcPct val="20000"/>
        </a:spcBef>
        <a:spcAft>
          <a:spcPct val="0"/>
        </a:spcAft>
        <a:buSzPct val="80000"/>
        <a:buFont typeface="Arial" pitchFamily="34" charset="0"/>
        <a:buChar char="○"/>
        <a:defRPr sz="2000">
          <a:solidFill>
            <a:schemeClr val="tx1"/>
          </a:solidFill>
          <a:latin typeface="+mn-lt"/>
          <a:ea typeface="Arial" charset="0"/>
          <a:cs typeface="+mn-cs"/>
        </a:defRPr>
      </a:lvl4pPr>
      <a:lvl5pPr marL="2057400" indent="-228600" algn="l" rtl="0" eaLnBrk="0" fontAlgn="base" hangingPunct="0">
        <a:lnSpc>
          <a:spcPct val="120000"/>
        </a:lnSpc>
        <a:spcBef>
          <a:spcPct val="0"/>
        </a:spcBef>
        <a:spcAft>
          <a:spcPct val="0"/>
        </a:spcAft>
        <a:buSzPct val="80000"/>
        <a:buFont typeface="Verdana" pitchFamily="34" charset="0"/>
        <a:buChar char="•"/>
        <a:defRPr sz="2000">
          <a:solidFill>
            <a:schemeClr val="tx1"/>
          </a:solidFill>
          <a:latin typeface="+mn-lt"/>
          <a:ea typeface="Arial" charset="0"/>
          <a:cs typeface="+mn-cs"/>
        </a:defRPr>
      </a:lvl5pPr>
      <a:lvl6pPr marL="25146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6pPr>
      <a:lvl7pPr marL="29718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7pPr>
      <a:lvl8pPr marL="34290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8pPr>
      <a:lvl9pPr marL="38862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8"/>
          <p:cNvSpPr>
            <a:spLocks noChangeArrowheads="1"/>
          </p:cNvSpPr>
          <p:nvPr userDrawn="1"/>
        </p:nvSpPr>
        <p:spPr bwMode="gray">
          <a:xfrm>
            <a:off x="0" y="6397625"/>
            <a:ext cx="9145588" cy="460375"/>
          </a:xfrm>
          <a:prstGeom prst="rect">
            <a:avLst/>
          </a:prstGeom>
          <a:solidFill>
            <a:schemeClr val="accent1"/>
          </a:solidFill>
          <a:ln w="9525">
            <a:noFill/>
            <a:miter lim="800000"/>
            <a:headEnd/>
            <a:tailEnd/>
          </a:ln>
        </p:spPr>
        <p:txBody>
          <a:bodyPr wrap="none" lIns="0" tIns="0" rIns="0" bIns="0" anchor="ctr"/>
          <a:lstStyle/>
          <a:p>
            <a:endParaRPr lang="en-US"/>
          </a:p>
        </p:txBody>
      </p:sp>
      <p:sp>
        <p:nvSpPr>
          <p:cNvPr id="2051" name="Rectangle 2"/>
          <p:cNvSpPr>
            <a:spLocks noGrp="1" noChangeArrowheads="1"/>
          </p:cNvSpPr>
          <p:nvPr>
            <p:ph type="title"/>
          </p:nvPr>
        </p:nvSpPr>
        <p:spPr bwMode="auto">
          <a:xfrm>
            <a:off x="365125" y="395288"/>
            <a:ext cx="8229600" cy="900112"/>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smtClean="0"/>
              <a:t>Click to edit Master title style</a:t>
            </a:r>
          </a:p>
        </p:txBody>
      </p:sp>
      <p:sp>
        <p:nvSpPr>
          <p:cNvPr id="2052" name="Rectangle 3"/>
          <p:cNvSpPr>
            <a:spLocks noGrp="1" noChangeArrowheads="1"/>
          </p:cNvSpPr>
          <p:nvPr>
            <p:ph type="body" idx="1"/>
          </p:nvPr>
        </p:nvSpPr>
        <p:spPr bwMode="auto">
          <a:xfrm>
            <a:off x="365125" y="1546225"/>
            <a:ext cx="8229600" cy="452596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90502" name="Rectangle 6"/>
          <p:cNvSpPr>
            <a:spLocks noGrp="1" noChangeArrowheads="1"/>
          </p:cNvSpPr>
          <p:nvPr>
            <p:ph type="ftr" sz="quarter" idx="3"/>
          </p:nvPr>
        </p:nvSpPr>
        <p:spPr bwMode="gray">
          <a:xfrm>
            <a:off x="381000" y="6545263"/>
            <a:ext cx="4984750" cy="17938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spcBef>
                <a:spcPct val="0"/>
              </a:spcBef>
              <a:defRPr sz="900">
                <a:solidFill>
                  <a:schemeClr val="bg1"/>
                </a:solidFill>
                <a:latin typeface="Arial" charset="0"/>
                <a:ea typeface="ＭＳ Ｐゴシック" charset="0"/>
                <a:cs typeface="ＭＳ Ｐゴシック" charset="0"/>
              </a:defRPr>
            </a:lvl1pPr>
          </a:lstStyle>
          <a:p>
            <a:pPr>
              <a:defRPr/>
            </a:pPr>
            <a:r>
              <a:rPr lang="en-US"/>
              <a:t>Presentation Title runs here  l  00/00/00</a:t>
            </a:r>
          </a:p>
        </p:txBody>
      </p:sp>
      <p:sp>
        <p:nvSpPr>
          <p:cNvPr id="490503" name="Rectangle 7"/>
          <p:cNvSpPr>
            <a:spLocks noGrp="1" noChangeArrowheads="1"/>
          </p:cNvSpPr>
          <p:nvPr>
            <p:ph type="sldNum" sz="quarter" idx="4"/>
          </p:nvPr>
        </p:nvSpPr>
        <p:spPr bwMode="gray">
          <a:xfrm>
            <a:off x="150813" y="6545263"/>
            <a:ext cx="331787" cy="17938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defRPr sz="900">
                <a:solidFill>
                  <a:schemeClr val="bg1"/>
                </a:solidFill>
                <a:latin typeface="Arial" pitchFamily="34" charset="0"/>
              </a:defRPr>
            </a:lvl1pPr>
          </a:lstStyle>
          <a:p>
            <a:pPr>
              <a:defRPr/>
            </a:pPr>
            <a:fld id="{EF454C78-E09B-4705-9CBA-B7E344BE509D}" type="slidenum">
              <a:rPr lang="en-US"/>
              <a:pPr>
                <a:defRPr/>
              </a:pPr>
              <a:t>‹#›</a:t>
            </a:fld>
            <a:endParaRPr lang="en-US"/>
          </a:p>
        </p:txBody>
      </p:sp>
      <p:pic>
        <p:nvPicPr>
          <p:cNvPr id="2055" name="Picture 9" descr="Pearson_Bound_White"/>
          <p:cNvPicPr>
            <a:picLocks noChangeAspect="1" noChangeArrowheads="1"/>
          </p:cNvPicPr>
          <p:nvPr userDrawn="1"/>
        </p:nvPicPr>
        <p:blipFill>
          <a:blip r:embed="rId5" cstate="print"/>
          <a:srcRect/>
          <a:stretch>
            <a:fillRect/>
          </a:stretch>
        </p:blipFill>
        <p:spPr bwMode="auto">
          <a:xfrm>
            <a:off x="7488238" y="6356350"/>
            <a:ext cx="1655762" cy="4937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555" r:id="rId1"/>
    <p:sldLayoutId id="2147484543" r:id="rId2"/>
    <p:sldLayoutId id="2147484556" r:id="rId3"/>
  </p:sldLayoutIdLst>
  <p:hf hdr="0" dt="0"/>
  <p:txStyles>
    <p:titleStyle>
      <a:lvl1pPr algn="l" rtl="0" eaLnBrk="0" fontAlgn="base" hangingPunct="0">
        <a:spcBef>
          <a:spcPct val="0"/>
        </a:spcBef>
        <a:spcAft>
          <a:spcPct val="0"/>
        </a:spcAft>
        <a:defRPr sz="2400" b="1">
          <a:solidFill>
            <a:schemeClr val="accent1"/>
          </a:solidFill>
          <a:latin typeface="+mj-lt"/>
          <a:ea typeface="+mj-ea"/>
          <a:cs typeface="+mj-cs"/>
        </a:defRPr>
      </a:lvl1pPr>
      <a:lvl2pPr algn="l" rtl="0" eaLnBrk="0" fontAlgn="base" hangingPunct="0">
        <a:spcBef>
          <a:spcPct val="0"/>
        </a:spcBef>
        <a:spcAft>
          <a:spcPct val="0"/>
        </a:spcAft>
        <a:defRPr sz="2400" b="1">
          <a:solidFill>
            <a:schemeClr val="accent1"/>
          </a:solidFill>
          <a:latin typeface="Verdana" charset="0"/>
          <a:ea typeface="ＭＳ Ｐゴシック" charset="0"/>
          <a:cs typeface="Arial" charset="0"/>
        </a:defRPr>
      </a:lvl2pPr>
      <a:lvl3pPr algn="l" rtl="0" eaLnBrk="0" fontAlgn="base" hangingPunct="0">
        <a:spcBef>
          <a:spcPct val="0"/>
        </a:spcBef>
        <a:spcAft>
          <a:spcPct val="0"/>
        </a:spcAft>
        <a:defRPr sz="2400" b="1">
          <a:solidFill>
            <a:schemeClr val="accent1"/>
          </a:solidFill>
          <a:latin typeface="Verdana" charset="0"/>
          <a:ea typeface="ＭＳ Ｐゴシック" charset="0"/>
          <a:cs typeface="Arial" charset="0"/>
        </a:defRPr>
      </a:lvl3pPr>
      <a:lvl4pPr algn="l" rtl="0" eaLnBrk="0" fontAlgn="base" hangingPunct="0">
        <a:spcBef>
          <a:spcPct val="0"/>
        </a:spcBef>
        <a:spcAft>
          <a:spcPct val="0"/>
        </a:spcAft>
        <a:defRPr sz="2400" b="1">
          <a:solidFill>
            <a:schemeClr val="accent1"/>
          </a:solidFill>
          <a:latin typeface="Verdana" charset="0"/>
          <a:ea typeface="ＭＳ Ｐゴシック" charset="0"/>
          <a:cs typeface="Arial" charset="0"/>
        </a:defRPr>
      </a:lvl4pPr>
      <a:lvl5pPr algn="l" rtl="0" eaLnBrk="0" fontAlgn="base" hangingPunct="0">
        <a:spcBef>
          <a:spcPct val="0"/>
        </a:spcBef>
        <a:spcAft>
          <a:spcPct val="0"/>
        </a:spcAft>
        <a:defRPr sz="2400" b="1">
          <a:solidFill>
            <a:schemeClr val="accent1"/>
          </a:solidFill>
          <a:latin typeface="Verdana" charset="0"/>
          <a:ea typeface="ＭＳ Ｐゴシック" charset="0"/>
          <a:cs typeface="Arial" charset="0"/>
        </a:defRPr>
      </a:lvl5pPr>
      <a:lvl6pPr marL="457200" algn="l" rtl="0" fontAlgn="base">
        <a:spcBef>
          <a:spcPct val="0"/>
        </a:spcBef>
        <a:spcAft>
          <a:spcPct val="0"/>
        </a:spcAft>
        <a:defRPr sz="2400" b="1">
          <a:solidFill>
            <a:schemeClr val="accent1"/>
          </a:solidFill>
          <a:latin typeface="Verdana" charset="0"/>
          <a:ea typeface="ＭＳ Ｐゴシック" charset="0"/>
          <a:cs typeface="Arial" charset="0"/>
        </a:defRPr>
      </a:lvl6pPr>
      <a:lvl7pPr marL="914400" algn="l" rtl="0" fontAlgn="base">
        <a:spcBef>
          <a:spcPct val="0"/>
        </a:spcBef>
        <a:spcAft>
          <a:spcPct val="0"/>
        </a:spcAft>
        <a:defRPr sz="2400" b="1">
          <a:solidFill>
            <a:schemeClr val="accent1"/>
          </a:solidFill>
          <a:latin typeface="Verdana" charset="0"/>
          <a:ea typeface="ＭＳ Ｐゴシック" charset="0"/>
          <a:cs typeface="Arial" charset="0"/>
        </a:defRPr>
      </a:lvl7pPr>
      <a:lvl8pPr marL="1371600" algn="l" rtl="0" fontAlgn="base">
        <a:spcBef>
          <a:spcPct val="0"/>
        </a:spcBef>
        <a:spcAft>
          <a:spcPct val="0"/>
        </a:spcAft>
        <a:defRPr sz="2400" b="1">
          <a:solidFill>
            <a:schemeClr val="accent1"/>
          </a:solidFill>
          <a:latin typeface="Verdana" charset="0"/>
          <a:ea typeface="ＭＳ Ｐゴシック" charset="0"/>
          <a:cs typeface="Arial" charset="0"/>
        </a:defRPr>
      </a:lvl8pPr>
      <a:lvl9pPr marL="1828800" algn="l" rtl="0" fontAlgn="base">
        <a:spcBef>
          <a:spcPct val="0"/>
        </a:spcBef>
        <a:spcAft>
          <a:spcPct val="0"/>
        </a:spcAft>
        <a:defRPr sz="2400" b="1">
          <a:solidFill>
            <a:schemeClr val="accent1"/>
          </a:solidFill>
          <a:latin typeface="Verdana" charset="0"/>
          <a:ea typeface="ＭＳ Ｐゴシック" charset="0"/>
          <a:cs typeface="Arial" charset="0"/>
        </a:defRPr>
      </a:lvl9pPr>
    </p:titleStyle>
    <p:bodyStyle>
      <a:lvl1pPr marL="342900" indent="-342900" algn="l" rtl="0" eaLnBrk="0" fontAlgn="base" hangingPunct="0">
        <a:spcBef>
          <a:spcPct val="50000"/>
        </a:spcBef>
        <a:spcAft>
          <a:spcPct val="0"/>
        </a:spcAft>
        <a:buSzPct val="80000"/>
        <a:buFont typeface="Verdana" pitchFamily="34" charset="0"/>
        <a:defRPr sz="2000">
          <a:solidFill>
            <a:schemeClr val="tx1"/>
          </a:solidFill>
          <a:latin typeface="+mn-lt"/>
          <a:ea typeface="+mn-ea"/>
          <a:cs typeface="+mn-cs"/>
        </a:defRPr>
      </a:lvl1pPr>
      <a:lvl2pPr marL="179388" indent="-177800" algn="l" rtl="0" eaLnBrk="0" fontAlgn="base" hangingPunct="0">
        <a:spcBef>
          <a:spcPct val="50000"/>
        </a:spcBef>
        <a:spcAft>
          <a:spcPct val="0"/>
        </a:spcAft>
        <a:buSzPct val="80000"/>
        <a:buFont typeface="Verdana" pitchFamily="34" charset="0"/>
        <a:buChar char="•"/>
        <a:defRPr sz="2000">
          <a:solidFill>
            <a:schemeClr val="tx1"/>
          </a:solidFill>
          <a:latin typeface="+mn-lt"/>
          <a:ea typeface="Arial" charset="0"/>
          <a:cs typeface="+mn-cs"/>
        </a:defRPr>
      </a:lvl2pPr>
      <a:lvl3pPr marL="350838" indent="-169863" algn="l" rtl="0" eaLnBrk="0" fontAlgn="base" hangingPunct="0">
        <a:spcBef>
          <a:spcPct val="20000"/>
        </a:spcBef>
        <a:spcAft>
          <a:spcPct val="0"/>
        </a:spcAft>
        <a:buSzPct val="80000"/>
        <a:buFont typeface="Arial" pitchFamily="34" charset="0"/>
        <a:buChar char="–"/>
        <a:defRPr sz="2000">
          <a:solidFill>
            <a:schemeClr val="tx1"/>
          </a:solidFill>
          <a:latin typeface="+mn-lt"/>
          <a:ea typeface="Arial" charset="0"/>
          <a:cs typeface="+mn-cs"/>
        </a:defRPr>
      </a:lvl3pPr>
      <a:lvl4pPr marL="541338" indent="-188913" algn="l" rtl="0" eaLnBrk="0" fontAlgn="base" hangingPunct="0">
        <a:spcBef>
          <a:spcPct val="20000"/>
        </a:spcBef>
        <a:spcAft>
          <a:spcPct val="0"/>
        </a:spcAft>
        <a:buSzPct val="80000"/>
        <a:buFont typeface="Arial" pitchFamily="34" charset="0"/>
        <a:buChar char="○"/>
        <a:defRPr sz="2000">
          <a:solidFill>
            <a:schemeClr val="tx1"/>
          </a:solidFill>
          <a:latin typeface="+mn-lt"/>
          <a:ea typeface="Arial" charset="0"/>
          <a:cs typeface="+mn-cs"/>
        </a:defRPr>
      </a:lvl4pPr>
      <a:lvl5pPr marL="2057400" indent="-228600" algn="l" rtl="0" eaLnBrk="0" fontAlgn="base" hangingPunct="0">
        <a:lnSpc>
          <a:spcPct val="120000"/>
        </a:lnSpc>
        <a:spcBef>
          <a:spcPct val="0"/>
        </a:spcBef>
        <a:spcAft>
          <a:spcPct val="0"/>
        </a:spcAft>
        <a:buSzPct val="80000"/>
        <a:buFont typeface="Verdana" pitchFamily="34" charset="0"/>
        <a:buChar char="•"/>
        <a:defRPr sz="2000">
          <a:solidFill>
            <a:schemeClr val="tx1"/>
          </a:solidFill>
          <a:latin typeface="+mn-lt"/>
          <a:ea typeface="Arial" charset="0"/>
          <a:cs typeface="+mn-cs"/>
        </a:defRPr>
      </a:lvl5pPr>
      <a:lvl6pPr marL="25146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6pPr>
      <a:lvl7pPr marL="29718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7pPr>
      <a:lvl8pPr marL="34290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8pPr>
      <a:lvl9pPr marL="3886200" indent="-228600" algn="l" rtl="0" fontAlgn="base">
        <a:lnSpc>
          <a:spcPct val="120000"/>
        </a:lnSpc>
        <a:spcBef>
          <a:spcPct val="0"/>
        </a:spcBef>
        <a:spcAft>
          <a:spcPct val="0"/>
        </a:spcAft>
        <a:buSzPct val="80000"/>
        <a:buFont typeface="Verdana" charset="0"/>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openxmlformats.org/officeDocument/2006/relationships/image" Target="../media/image22.png"/><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3.xml"/><Relationship Id="rId5" Type="http://schemas.openxmlformats.org/officeDocument/2006/relationships/image" Target="../media/image26.png"/><Relationship Id="rId4" Type="http://schemas.openxmlformats.org/officeDocument/2006/relationships/image" Target="../media/image25.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27.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image" Target="../media/image28.png"/></Relationships>
</file>

<file path=ppt/slides/_rels/slide1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4.xml"/><Relationship Id="rId5" Type="http://schemas.openxmlformats.org/officeDocument/2006/relationships/image" Target="../media/image2.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lvl1pPr eaLnBrk="0" hangingPunct="0">
              <a:defRPr sz="1700">
                <a:solidFill>
                  <a:srgbClr val="000000"/>
                </a:solidFill>
                <a:latin typeface="Verdana" pitchFamily="34" charset="0"/>
                <a:ea typeface="ヒラギノ角ゴ ProN W3" charset="-128"/>
                <a:sym typeface="Verdana" pitchFamily="34" charset="0"/>
              </a:defRPr>
            </a:lvl1pPr>
            <a:lvl2pPr marL="522368" indent="-200911" eaLnBrk="0" hangingPunct="0">
              <a:defRPr sz="1700">
                <a:solidFill>
                  <a:srgbClr val="000000"/>
                </a:solidFill>
                <a:latin typeface="Verdana" pitchFamily="34" charset="0"/>
                <a:ea typeface="ヒラギノ角ゴ ProN W3" charset="-128"/>
                <a:sym typeface="Verdana" pitchFamily="34" charset="0"/>
              </a:defRPr>
            </a:lvl2pPr>
            <a:lvl3pPr marL="803643" indent="-160729" eaLnBrk="0" hangingPunct="0">
              <a:defRPr sz="1700">
                <a:solidFill>
                  <a:srgbClr val="000000"/>
                </a:solidFill>
                <a:latin typeface="Verdana" pitchFamily="34" charset="0"/>
                <a:ea typeface="ヒラギノ角ゴ ProN W3" charset="-128"/>
                <a:sym typeface="Verdana" pitchFamily="34" charset="0"/>
              </a:defRPr>
            </a:lvl3pPr>
            <a:lvl4pPr marL="1125101" indent="-160729" eaLnBrk="0" hangingPunct="0">
              <a:defRPr sz="1700">
                <a:solidFill>
                  <a:srgbClr val="000000"/>
                </a:solidFill>
                <a:latin typeface="Verdana" pitchFamily="34" charset="0"/>
                <a:ea typeface="ヒラギノ角ゴ ProN W3" charset="-128"/>
                <a:sym typeface="Verdana" pitchFamily="34" charset="0"/>
              </a:defRPr>
            </a:lvl4pPr>
            <a:lvl5pPr marL="1446558" indent="-160729" eaLnBrk="0" hangingPunct="0">
              <a:defRPr sz="1700">
                <a:solidFill>
                  <a:srgbClr val="000000"/>
                </a:solidFill>
                <a:latin typeface="Verdana" pitchFamily="34" charset="0"/>
                <a:ea typeface="ヒラギノ角ゴ ProN W3" charset="-128"/>
                <a:sym typeface="Verdana" pitchFamily="34" charset="0"/>
              </a:defRPr>
            </a:lvl5pPr>
            <a:lvl6pPr marL="1768015"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6pPr>
            <a:lvl7pPr marL="2089473"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7pPr>
            <a:lvl8pPr marL="2410930"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8pPr>
            <a:lvl9pPr marL="2732387"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9pPr>
          </a:lstStyle>
          <a:p>
            <a:pPr eaLnBrk="1" hangingPunct="1">
              <a:defRPr/>
            </a:pPr>
            <a:fld id="{F36F22E6-33BC-44A0-8E8A-5C582B89DA80}" type="slidenum">
              <a:rPr lang="en-US" sz="800" smtClean="0">
                <a:solidFill>
                  <a:srgbClr val="FFFFFF"/>
                </a:solidFill>
                <a:ea typeface="MS PGothic" pitchFamily="34" charset="-128"/>
              </a:rPr>
              <a:pPr eaLnBrk="1" hangingPunct="1">
                <a:defRPr/>
              </a:pPr>
              <a:t>1</a:t>
            </a:fld>
            <a:endParaRPr lang="en-US" sz="800" dirty="0" smtClean="0">
              <a:solidFill>
                <a:srgbClr val="FFFFFF"/>
              </a:solidFill>
              <a:ea typeface="MS PGothic" pitchFamily="34" charset="-128"/>
            </a:endParaRPr>
          </a:p>
        </p:txBody>
      </p:sp>
      <p:pic>
        <p:nvPicPr>
          <p:cNvPr id="15" name="Picture 14"/>
          <p:cNvPicPr>
            <a:picLocks noChangeAspect="1" noChangeArrowheads="1"/>
          </p:cNvPicPr>
          <p:nvPr/>
        </p:nvPicPr>
        <p:blipFill>
          <a:blip r:embed="rId3" cstate="print"/>
          <a:srcRect/>
          <a:stretch>
            <a:fillRect/>
          </a:stretch>
        </p:blipFill>
        <p:spPr bwMode="auto">
          <a:xfrm>
            <a:off x="185352" y="228600"/>
            <a:ext cx="4005648" cy="762000"/>
          </a:xfrm>
          <a:prstGeom prst="rect">
            <a:avLst/>
          </a:prstGeom>
          <a:noFill/>
          <a:ln w="9525">
            <a:noFill/>
            <a:miter lim="800000"/>
            <a:headEnd/>
            <a:tailEnd/>
          </a:ln>
        </p:spPr>
      </p:pic>
      <p:sp>
        <p:nvSpPr>
          <p:cNvPr id="16" name="Rectangle 13"/>
          <p:cNvSpPr txBox="1">
            <a:spLocks noChangeArrowheads="1"/>
          </p:cNvSpPr>
          <p:nvPr/>
        </p:nvSpPr>
        <p:spPr bwMode="auto">
          <a:xfrm>
            <a:off x="5394325" y="228600"/>
            <a:ext cx="3673475" cy="914400"/>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213384"/>
                </a:solidFill>
                <a:effectLst/>
                <a:uLnTx/>
                <a:uFillTx/>
                <a:latin typeface="+mj-lt"/>
                <a:ea typeface="+mj-ea"/>
                <a:cs typeface="+mj-cs"/>
              </a:rPr>
              <a:t>How to Take a Test Online</a:t>
            </a:r>
          </a:p>
        </p:txBody>
      </p:sp>
      <p:sp>
        <p:nvSpPr>
          <p:cNvPr id="17" name="Content Placeholder 2"/>
          <p:cNvSpPr>
            <a:spLocks noGrp="1"/>
          </p:cNvSpPr>
          <p:nvPr>
            <p:ph idx="1"/>
          </p:nvPr>
        </p:nvSpPr>
        <p:spPr>
          <a:xfrm>
            <a:off x="365125" y="1546225"/>
            <a:ext cx="8229600" cy="4525963"/>
          </a:xfrm>
        </p:spPr>
        <p:txBody>
          <a:bodyPr lIns="91435" tIns="45718" rIns="91435" bIns="45718"/>
          <a:lstStyle/>
          <a:p>
            <a:pPr marL="0" indent="0" eaLnBrk="1" hangingPunct="1">
              <a:spcBef>
                <a:spcPts val="1438"/>
              </a:spcBef>
              <a:defRPr/>
            </a:pPr>
            <a:r>
              <a:rPr lang="en-US" sz="2800" dirty="0">
                <a:latin typeface="Arial"/>
                <a:cs typeface="Arial"/>
              </a:rPr>
              <a:t>The next few slides will explain these steps:</a:t>
            </a:r>
          </a:p>
          <a:p>
            <a:pPr marL="2287471" lvl="1" indent="-1374705" eaLnBrk="1" hangingPunct="1">
              <a:buNone/>
              <a:defRPr/>
            </a:pPr>
            <a:endParaRPr lang="en-US" b="1" dirty="0" smtClean="0">
              <a:latin typeface="Arial"/>
              <a:cs typeface="Arial"/>
            </a:endParaRPr>
          </a:p>
          <a:p>
            <a:pPr marL="2287471" lvl="1" indent="-1374705" eaLnBrk="1" hangingPunct="1">
              <a:buNone/>
              <a:defRPr/>
            </a:pPr>
            <a:r>
              <a:rPr lang="en-US" b="1" dirty="0" smtClean="0">
                <a:latin typeface="Arial"/>
                <a:cs typeface="Arial"/>
              </a:rPr>
              <a:t>STEP 1:	 </a:t>
            </a:r>
            <a:r>
              <a:rPr lang="en-US" dirty="0" smtClean="0">
                <a:latin typeface="Arial"/>
                <a:cs typeface="Arial"/>
              </a:rPr>
              <a:t>Sign In</a:t>
            </a:r>
          </a:p>
          <a:p>
            <a:pPr marL="2287471" lvl="1" indent="-1374705" eaLnBrk="1" hangingPunct="1">
              <a:buNone/>
              <a:defRPr/>
            </a:pPr>
            <a:r>
              <a:rPr lang="en-US" b="1" dirty="0" smtClean="0">
                <a:latin typeface="Arial"/>
                <a:cs typeface="Arial"/>
              </a:rPr>
              <a:t>STEP 2:	 </a:t>
            </a:r>
            <a:r>
              <a:rPr lang="en-US" dirty="0" smtClean="0">
                <a:latin typeface="Arial"/>
                <a:cs typeface="Arial"/>
              </a:rPr>
              <a:t>Enter the online </a:t>
            </a:r>
            <a:r>
              <a:rPr lang="en-US" dirty="0" err="1" smtClean="0">
                <a:latin typeface="Arial"/>
                <a:cs typeface="Arial"/>
              </a:rPr>
              <a:t>passcode</a:t>
            </a:r>
            <a:endParaRPr lang="en-US" dirty="0" smtClean="0">
              <a:latin typeface="Arial"/>
              <a:cs typeface="Arial"/>
            </a:endParaRPr>
          </a:p>
          <a:p>
            <a:pPr marL="2287471" lvl="1" indent="-1374705" eaLnBrk="1" hangingPunct="1">
              <a:buNone/>
              <a:defRPr/>
            </a:pPr>
            <a:r>
              <a:rPr lang="en-US" b="1" dirty="0" smtClean="0">
                <a:latin typeface="Arial"/>
                <a:cs typeface="Arial"/>
              </a:rPr>
              <a:t>STEP 3:</a:t>
            </a:r>
            <a:r>
              <a:rPr lang="en-US" dirty="0" smtClean="0">
                <a:latin typeface="Arial"/>
                <a:cs typeface="Arial"/>
              </a:rPr>
              <a:t>	 Answer questions</a:t>
            </a:r>
          </a:p>
          <a:p>
            <a:pPr marL="2287471" lvl="1" indent="-1374705" eaLnBrk="1" hangingPunct="1">
              <a:buNone/>
              <a:defRPr/>
            </a:pPr>
            <a:r>
              <a:rPr lang="en-US" b="1" dirty="0" smtClean="0">
                <a:latin typeface="Arial"/>
                <a:cs typeface="Arial"/>
              </a:rPr>
              <a:t>STEP 4:	 </a:t>
            </a:r>
            <a:r>
              <a:rPr lang="en-US" dirty="0" smtClean="0">
                <a:latin typeface="Arial"/>
                <a:cs typeface="Arial"/>
              </a:rPr>
              <a:t>Check your answers</a:t>
            </a:r>
          </a:p>
          <a:p>
            <a:pPr marL="2287471" lvl="1" indent="-1374705" eaLnBrk="1" hangingPunct="1">
              <a:buNone/>
              <a:defRPr/>
            </a:pPr>
            <a:r>
              <a:rPr lang="en-US" b="1" dirty="0" smtClean="0">
                <a:latin typeface="Arial"/>
                <a:cs typeface="Arial"/>
              </a:rPr>
              <a:t>STEP 5:	 </a:t>
            </a:r>
            <a:r>
              <a:rPr lang="en-US" dirty="0" smtClean="0">
                <a:latin typeface="Arial"/>
                <a:cs typeface="Arial"/>
              </a:rPr>
              <a:t>Review results, if available</a:t>
            </a:r>
          </a:p>
          <a:p>
            <a:pPr eaLnBrk="1" hangingPunct="1">
              <a:spcBef>
                <a:spcPts val="1438"/>
              </a:spcBef>
              <a:defRPr/>
            </a:pPr>
            <a:endParaRPr lang="en-US" dirty="0" smtClean="0">
              <a:latin typeface="Arial"/>
              <a:cs typeface="Aria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2"/>
          <p:cNvSpPr>
            <a:spLocks noGrp="1"/>
          </p:cNvSpPr>
          <p:nvPr>
            <p:ph idx="1"/>
          </p:nvPr>
        </p:nvSpPr>
        <p:spPr>
          <a:xfrm>
            <a:off x="95250" y="1371600"/>
            <a:ext cx="8896350" cy="4953000"/>
          </a:xfrm>
        </p:spPr>
        <p:txBody>
          <a:bodyPr anchor="t"/>
          <a:lstStyle/>
          <a:p>
            <a:pPr>
              <a:buFont typeface="Arial" pitchFamily="34" charset="0"/>
              <a:buChar char="•"/>
              <a:defRPr/>
            </a:pPr>
            <a:r>
              <a:rPr lang="en-US" sz="2400" dirty="0" smtClean="0"/>
              <a:t>For some tests, the formatting toolbar may include a special character button to open a selection of foreign language characters</a:t>
            </a:r>
          </a:p>
          <a:p>
            <a:pPr>
              <a:buFont typeface="Arial" pitchFamily="34" charset="0"/>
              <a:buChar char="•"/>
              <a:defRPr/>
            </a:pPr>
            <a:endParaRPr lang="en-US" sz="1600" dirty="0">
              <a:solidFill>
                <a:schemeClr val="bg1">
                  <a:lumMod val="50000"/>
                </a:schemeClr>
              </a:solidFill>
            </a:endParaRPr>
          </a:p>
          <a:p>
            <a:pPr>
              <a:buFont typeface="Arial" pitchFamily="34" charset="0"/>
              <a:buChar char="•"/>
              <a:defRPr/>
            </a:pPr>
            <a:endParaRPr lang="en-US" sz="1600" dirty="0" smtClean="0">
              <a:solidFill>
                <a:schemeClr val="bg1">
                  <a:lumMod val="50000"/>
                </a:schemeClr>
              </a:solidFill>
            </a:endParaRPr>
          </a:p>
          <a:p>
            <a:pPr>
              <a:buFont typeface="Arial" pitchFamily="34" charset="0"/>
              <a:buChar char="•"/>
              <a:defRPr/>
            </a:pPr>
            <a:endParaRPr lang="en-US" sz="1600" dirty="0">
              <a:solidFill>
                <a:schemeClr val="bg1">
                  <a:lumMod val="50000"/>
                </a:schemeClr>
              </a:solidFill>
            </a:endParaRPr>
          </a:p>
          <a:p>
            <a:pPr>
              <a:buFont typeface="Arial" pitchFamily="34" charset="0"/>
              <a:buChar char="•"/>
              <a:defRPr/>
            </a:pPr>
            <a:endParaRPr lang="en-US" sz="1600" dirty="0" smtClean="0">
              <a:solidFill>
                <a:schemeClr val="bg1">
                  <a:lumMod val="50000"/>
                </a:schemeClr>
              </a:solidFill>
            </a:endParaRPr>
          </a:p>
          <a:p>
            <a:pPr>
              <a:buFont typeface="Arial" pitchFamily="34" charset="0"/>
              <a:buChar char="•"/>
              <a:defRPr/>
            </a:pPr>
            <a:endParaRPr lang="en-US" sz="1600" dirty="0">
              <a:solidFill>
                <a:schemeClr val="bg1">
                  <a:lumMod val="50000"/>
                </a:schemeClr>
              </a:solidFill>
            </a:endParaRPr>
          </a:p>
          <a:p>
            <a:pPr>
              <a:buFont typeface="Arial" pitchFamily="34" charset="0"/>
              <a:buChar char="•"/>
              <a:defRPr/>
            </a:pPr>
            <a:endParaRPr lang="fr-FR" sz="1600" dirty="0">
              <a:solidFill>
                <a:schemeClr val="bg1">
                  <a:lumMod val="50000"/>
                </a:schemeClr>
              </a:solidFill>
            </a:endParaRPr>
          </a:p>
          <a:p>
            <a:pPr>
              <a:buFont typeface="Arial" pitchFamily="34" charset="0"/>
              <a:buChar char="•"/>
              <a:defRPr/>
            </a:pPr>
            <a:endParaRPr lang="fr-FR" sz="1600" dirty="0" smtClean="0">
              <a:solidFill>
                <a:schemeClr val="bg1">
                  <a:lumMod val="50000"/>
                </a:schemeClr>
              </a:solidFill>
            </a:endParaRPr>
          </a:p>
          <a:p>
            <a:pPr>
              <a:buFont typeface="Arial" pitchFamily="34" charset="0"/>
              <a:buChar char="•"/>
              <a:defRPr/>
            </a:pPr>
            <a:endParaRPr lang="en-US" sz="1600" dirty="0" smtClean="0">
              <a:solidFill>
                <a:schemeClr val="bg1">
                  <a:lumMod val="50000"/>
                </a:schemeClr>
              </a:solidFill>
            </a:endParaRPr>
          </a:p>
          <a:p>
            <a:pPr>
              <a:buFont typeface="Arial" pitchFamily="34" charset="0"/>
              <a:buChar char="•"/>
              <a:defRPr/>
            </a:pPr>
            <a:endParaRPr lang="en-US" sz="1600" dirty="0">
              <a:solidFill>
                <a:schemeClr val="bg1">
                  <a:lumMod val="50000"/>
                </a:schemeClr>
              </a:solidFill>
            </a:endParaRPr>
          </a:p>
          <a:p>
            <a:pPr marL="0" indent="0">
              <a:buFont typeface="Verdana" pitchFamily="34" charset="0"/>
              <a:buNone/>
              <a:defRPr/>
            </a:pPr>
            <a:endParaRPr lang="en-US" sz="2000" dirty="0">
              <a:solidFill>
                <a:schemeClr val="bg1">
                  <a:lumMod val="50000"/>
                </a:schemeClr>
              </a:solidFill>
            </a:endParaRPr>
          </a:p>
        </p:txBody>
      </p:sp>
      <p:pic>
        <p:nvPicPr>
          <p:cNvPr id="16388" name="Picture 2"/>
          <p:cNvPicPr>
            <a:picLocks noChangeAspect="1" noChangeArrowheads="1"/>
          </p:cNvPicPr>
          <p:nvPr/>
        </p:nvPicPr>
        <p:blipFill>
          <a:blip r:embed="rId3" cstate="print"/>
          <a:srcRect/>
          <a:stretch>
            <a:fillRect/>
          </a:stretch>
        </p:blipFill>
        <p:spPr bwMode="auto">
          <a:xfrm>
            <a:off x="1193800" y="2703513"/>
            <a:ext cx="6148388" cy="3279775"/>
          </a:xfrm>
          <a:prstGeom prst="rect">
            <a:avLst/>
          </a:prstGeom>
          <a:noFill/>
          <a:ln w="9525">
            <a:solidFill>
              <a:schemeClr val="tx1"/>
            </a:solidFill>
            <a:miter lim="800000"/>
            <a:headEnd/>
            <a:tailEnd/>
          </a:ln>
        </p:spPr>
      </p:pic>
      <p:sp>
        <p:nvSpPr>
          <p:cNvPr id="16389" name="Oval 2"/>
          <p:cNvSpPr>
            <a:spLocks noChangeArrowheads="1"/>
          </p:cNvSpPr>
          <p:nvPr/>
        </p:nvSpPr>
        <p:spPr bwMode="auto">
          <a:xfrm>
            <a:off x="5334000" y="4343400"/>
            <a:ext cx="762000" cy="609600"/>
          </a:xfrm>
          <a:prstGeom prst="ellipse">
            <a:avLst/>
          </a:prstGeom>
          <a:noFill/>
          <a:ln w="25400" algn="ctr">
            <a:solidFill>
              <a:srgbClr val="FF0000"/>
            </a:solidFill>
            <a:round/>
            <a:headEnd/>
            <a:tailEnd/>
          </a:ln>
        </p:spPr>
        <p:txBody>
          <a:bodyPr/>
          <a:lstStyle/>
          <a:p>
            <a:endParaRPr lang="en-US" sz="2400"/>
          </a:p>
        </p:txBody>
      </p:sp>
      <p:pic>
        <p:nvPicPr>
          <p:cNvPr id="6" name="Picture 5"/>
          <p:cNvPicPr>
            <a:picLocks noChangeAspect="1" noChangeArrowheads="1"/>
          </p:cNvPicPr>
          <p:nvPr/>
        </p:nvPicPr>
        <p:blipFill>
          <a:blip r:embed="rId4" cstate="print"/>
          <a:srcRect/>
          <a:stretch>
            <a:fillRect/>
          </a:stretch>
        </p:blipFill>
        <p:spPr bwMode="auto">
          <a:xfrm>
            <a:off x="185352" y="228600"/>
            <a:ext cx="4005648" cy="762000"/>
          </a:xfrm>
          <a:prstGeom prst="rect">
            <a:avLst/>
          </a:prstGeom>
          <a:noFill/>
          <a:ln w="9525">
            <a:noFill/>
            <a:miter lim="800000"/>
            <a:headEnd/>
            <a:tailEnd/>
          </a:ln>
        </p:spPr>
      </p:pic>
      <p:sp>
        <p:nvSpPr>
          <p:cNvPr id="7" name="Rectangle 13"/>
          <p:cNvSpPr txBox="1">
            <a:spLocks noChangeArrowheads="1"/>
          </p:cNvSpPr>
          <p:nvPr/>
        </p:nvSpPr>
        <p:spPr bwMode="auto">
          <a:xfrm>
            <a:off x="5394325" y="228600"/>
            <a:ext cx="3673475" cy="914400"/>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213384"/>
                </a:solidFill>
                <a:effectLst/>
                <a:uLnTx/>
                <a:uFillTx/>
                <a:latin typeface="+mj-lt"/>
                <a:ea typeface="+mj-ea"/>
                <a:cs typeface="+mj-cs"/>
              </a:rPr>
              <a:t>Characters</a:t>
            </a:r>
            <a:r>
              <a:rPr kumimoji="0" lang="en-US" sz="2400" b="1" i="0" u="none" strike="noStrike" kern="0" cap="none" spc="0" normalizeH="0" noProof="0" dirty="0" smtClean="0">
                <a:ln>
                  <a:noFill/>
                </a:ln>
                <a:solidFill>
                  <a:srgbClr val="213384"/>
                </a:solidFill>
                <a:effectLst/>
                <a:uLnTx/>
                <a:uFillTx/>
                <a:latin typeface="+mj-lt"/>
                <a:ea typeface="+mj-ea"/>
                <a:cs typeface="+mj-cs"/>
              </a:rPr>
              <a:t> for Foreign Language Responses</a:t>
            </a:r>
            <a:endParaRPr kumimoji="0" lang="en-US" sz="2400" b="1" i="0" u="none" strike="noStrike" kern="0" cap="none" spc="0" normalizeH="0" baseline="0" noProof="0" dirty="0" smtClean="0">
              <a:ln>
                <a:noFill/>
              </a:ln>
              <a:solidFill>
                <a:srgbClr val="213384"/>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2"/>
          <p:cNvSpPr>
            <a:spLocks noGrp="1"/>
          </p:cNvSpPr>
          <p:nvPr>
            <p:ph idx="1"/>
          </p:nvPr>
        </p:nvSpPr>
        <p:spPr>
          <a:xfrm>
            <a:off x="95250" y="1066800"/>
            <a:ext cx="8486775" cy="4783138"/>
          </a:xfrm>
        </p:spPr>
        <p:txBody>
          <a:bodyPr anchor="t"/>
          <a:lstStyle/>
          <a:p>
            <a:pPr>
              <a:buFont typeface="Arial" pitchFamily="34" charset="0"/>
              <a:buChar char="•"/>
              <a:defRPr/>
            </a:pPr>
            <a:r>
              <a:rPr lang="en-US" sz="2400" dirty="0" smtClean="0"/>
              <a:t>You may be asked to  upload a file as your response to an open response question</a:t>
            </a:r>
          </a:p>
          <a:p>
            <a:pPr>
              <a:buFont typeface="Arial" pitchFamily="34" charset="0"/>
              <a:buChar char="•"/>
              <a:defRPr/>
            </a:pPr>
            <a:r>
              <a:rPr lang="en-US" sz="2400" dirty="0" smtClean="0"/>
              <a:t>Max size of uploaded file is 10MB</a:t>
            </a:r>
          </a:p>
          <a:p>
            <a:pPr>
              <a:buFont typeface="Arial" pitchFamily="34" charset="0"/>
              <a:buChar char="•"/>
              <a:defRPr/>
            </a:pPr>
            <a:endParaRPr lang="en-US" sz="1600" dirty="0">
              <a:solidFill>
                <a:schemeClr val="bg1">
                  <a:lumMod val="50000"/>
                </a:schemeClr>
              </a:solidFill>
            </a:endParaRPr>
          </a:p>
          <a:p>
            <a:pPr marL="0" indent="0">
              <a:buFont typeface="Verdana" pitchFamily="34" charset="0"/>
              <a:buNone/>
              <a:defRPr/>
            </a:pPr>
            <a:endParaRPr lang="en-US" sz="2000" dirty="0">
              <a:solidFill>
                <a:schemeClr val="bg1">
                  <a:lumMod val="50000"/>
                </a:schemeClr>
              </a:solidFill>
            </a:endParaRPr>
          </a:p>
        </p:txBody>
      </p:sp>
      <p:pic>
        <p:nvPicPr>
          <p:cNvPr id="17412" name="Picture 7"/>
          <p:cNvPicPr>
            <a:picLocks noChangeAspect="1" noChangeArrowheads="1"/>
          </p:cNvPicPr>
          <p:nvPr/>
        </p:nvPicPr>
        <p:blipFill>
          <a:blip r:embed="rId3" cstate="print"/>
          <a:srcRect/>
          <a:stretch>
            <a:fillRect/>
          </a:stretch>
        </p:blipFill>
        <p:spPr bwMode="auto">
          <a:xfrm>
            <a:off x="388938" y="2355850"/>
            <a:ext cx="5495925" cy="3130550"/>
          </a:xfrm>
          <a:prstGeom prst="rect">
            <a:avLst/>
          </a:prstGeom>
          <a:noFill/>
          <a:ln w="9525">
            <a:noFill/>
            <a:miter lim="800000"/>
            <a:headEnd/>
            <a:tailEnd/>
          </a:ln>
        </p:spPr>
      </p:pic>
      <p:pic>
        <p:nvPicPr>
          <p:cNvPr id="17413" name="Picture 9"/>
          <p:cNvPicPr>
            <a:picLocks noChangeAspect="1" noChangeArrowheads="1"/>
          </p:cNvPicPr>
          <p:nvPr/>
        </p:nvPicPr>
        <p:blipFill>
          <a:blip r:embed="rId4" cstate="print"/>
          <a:srcRect/>
          <a:stretch>
            <a:fillRect/>
          </a:stretch>
        </p:blipFill>
        <p:spPr bwMode="auto">
          <a:xfrm>
            <a:off x="4267200" y="3948113"/>
            <a:ext cx="4535488" cy="2443162"/>
          </a:xfrm>
          <a:prstGeom prst="rect">
            <a:avLst/>
          </a:prstGeom>
          <a:noFill/>
          <a:ln w="9525">
            <a:noFill/>
            <a:miter lim="800000"/>
            <a:headEnd/>
            <a:tailEnd/>
          </a:ln>
        </p:spPr>
      </p:pic>
      <p:pic>
        <p:nvPicPr>
          <p:cNvPr id="6" name="Picture 5"/>
          <p:cNvPicPr>
            <a:picLocks noChangeAspect="1" noChangeArrowheads="1"/>
          </p:cNvPicPr>
          <p:nvPr/>
        </p:nvPicPr>
        <p:blipFill>
          <a:blip r:embed="rId5" cstate="print"/>
          <a:srcRect/>
          <a:stretch>
            <a:fillRect/>
          </a:stretch>
        </p:blipFill>
        <p:spPr bwMode="auto">
          <a:xfrm>
            <a:off x="185352" y="228600"/>
            <a:ext cx="4005648" cy="762000"/>
          </a:xfrm>
          <a:prstGeom prst="rect">
            <a:avLst/>
          </a:prstGeom>
          <a:noFill/>
          <a:ln w="9525">
            <a:noFill/>
            <a:miter lim="800000"/>
            <a:headEnd/>
            <a:tailEnd/>
          </a:ln>
        </p:spPr>
      </p:pic>
      <p:sp>
        <p:nvSpPr>
          <p:cNvPr id="7" name="Rectangle 13"/>
          <p:cNvSpPr txBox="1">
            <a:spLocks noChangeArrowheads="1"/>
          </p:cNvSpPr>
          <p:nvPr/>
        </p:nvSpPr>
        <p:spPr bwMode="auto">
          <a:xfrm>
            <a:off x="5394325" y="228600"/>
            <a:ext cx="3673475" cy="914400"/>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213384"/>
                </a:solidFill>
                <a:effectLst/>
                <a:uLnTx/>
                <a:uFillTx/>
                <a:latin typeface="+mj-lt"/>
                <a:ea typeface="+mj-ea"/>
                <a:cs typeface="+mj-cs"/>
              </a:rPr>
              <a:t>Submit a File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3" cstate="print"/>
          <a:srcRect/>
          <a:stretch>
            <a:fillRect/>
          </a:stretch>
        </p:blipFill>
        <p:spPr bwMode="auto">
          <a:xfrm>
            <a:off x="185352" y="228600"/>
            <a:ext cx="4005648" cy="762000"/>
          </a:xfrm>
          <a:prstGeom prst="rect">
            <a:avLst/>
          </a:prstGeom>
          <a:noFill/>
          <a:ln w="9525">
            <a:noFill/>
            <a:miter lim="800000"/>
            <a:headEnd/>
            <a:tailEnd/>
          </a:ln>
        </p:spPr>
      </p:pic>
      <p:sp>
        <p:nvSpPr>
          <p:cNvPr id="7"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lvl1pPr eaLnBrk="0" hangingPunct="0">
              <a:defRPr sz="1700">
                <a:solidFill>
                  <a:srgbClr val="000000"/>
                </a:solidFill>
                <a:latin typeface="Verdana" pitchFamily="34" charset="0"/>
                <a:ea typeface="ヒラギノ角ゴ ProN W3" charset="-128"/>
                <a:sym typeface="Verdana" pitchFamily="34" charset="0"/>
              </a:defRPr>
            </a:lvl1pPr>
            <a:lvl2pPr marL="522368" indent="-200911" eaLnBrk="0" hangingPunct="0">
              <a:defRPr sz="1700">
                <a:solidFill>
                  <a:srgbClr val="000000"/>
                </a:solidFill>
                <a:latin typeface="Verdana" pitchFamily="34" charset="0"/>
                <a:ea typeface="ヒラギノ角ゴ ProN W3" charset="-128"/>
                <a:sym typeface="Verdana" pitchFamily="34" charset="0"/>
              </a:defRPr>
            </a:lvl2pPr>
            <a:lvl3pPr marL="803643" indent="-160729" eaLnBrk="0" hangingPunct="0">
              <a:defRPr sz="1700">
                <a:solidFill>
                  <a:srgbClr val="000000"/>
                </a:solidFill>
                <a:latin typeface="Verdana" pitchFamily="34" charset="0"/>
                <a:ea typeface="ヒラギノ角ゴ ProN W3" charset="-128"/>
                <a:sym typeface="Verdana" pitchFamily="34" charset="0"/>
              </a:defRPr>
            </a:lvl3pPr>
            <a:lvl4pPr marL="1125101" indent="-160729" eaLnBrk="0" hangingPunct="0">
              <a:defRPr sz="1700">
                <a:solidFill>
                  <a:srgbClr val="000000"/>
                </a:solidFill>
                <a:latin typeface="Verdana" pitchFamily="34" charset="0"/>
                <a:ea typeface="ヒラギノ角ゴ ProN W3" charset="-128"/>
                <a:sym typeface="Verdana" pitchFamily="34" charset="0"/>
              </a:defRPr>
            </a:lvl4pPr>
            <a:lvl5pPr marL="1446558" indent="-160729" eaLnBrk="0" hangingPunct="0">
              <a:defRPr sz="1700">
                <a:solidFill>
                  <a:srgbClr val="000000"/>
                </a:solidFill>
                <a:latin typeface="Verdana" pitchFamily="34" charset="0"/>
                <a:ea typeface="ヒラギノ角ゴ ProN W3" charset="-128"/>
                <a:sym typeface="Verdana" pitchFamily="34" charset="0"/>
              </a:defRPr>
            </a:lvl5pPr>
            <a:lvl6pPr marL="1768015"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6pPr>
            <a:lvl7pPr marL="2089473"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7pPr>
            <a:lvl8pPr marL="2410930"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8pPr>
            <a:lvl9pPr marL="2732387"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9pPr>
          </a:lstStyle>
          <a:p>
            <a:pPr eaLnBrk="1" hangingPunct="1">
              <a:defRPr/>
            </a:pPr>
            <a:fld id="{7CFE228D-E81E-4824-AC25-BDE9811A416A}" type="slidenum">
              <a:rPr lang="en-US" sz="800" smtClean="0">
                <a:solidFill>
                  <a:srgbClr val="FFFFFF"/>
                </a:solidFill>
                <a:ea typeface="MS PGothic" pitchFamily="34" charset="-128"/>
              </a:rPr>
              <a:pPr eaLnBrk="1" hangingPunct="1">
                <a:defRPr/>
              </a:pPr>
              <a:t>12</a:t>
            </a:fld>
            <a:endParaRPr lang="en-US" sz="800" dirty="0" smtClean="0">
              <a:solidFill>
                <a:srgbClr val="FFFFFF"/>
              </a:solidFill>
              <a:ea typeface="MS PGothic" pitchFamily="34" charset="-128"/>
            </a:endParaRPr>
          </a:p>
        </p:txBody>
      </p:sp>
      <p:sp>
        <p:nvSpPr>
          <p:cNvPr id="63490" name="Rectangle 2"/>
          <p:cNvSpPr>
            <a:spLocks noGrp="1" noChangeArrowheads="1"/>
          </p:cNvSpPr>
          <p:nvPr>
            <p:ph type="body" idx="1"/>
          </p:nvPr>
        </p:nvSpPr>
        <p:spPr>
          <a:xfrm>
            <a:off x="357188" y="1339453"/>
            <a:ext cx="8429625" cy="1205508"/>
          </a:xfrm>
        </p:spPr>
        <p:txBody>
          <a:bodyPr/>
          <a:lstStyle/>
          <a:p>
            <a:pPr marL="223234" indent="-223234" eaLnBrk="1" hangingPunct="1">
              <a:buFont typeface="Verdana" charset="0"/>
              <a:buChar char="•"/>
              <a:defRPr/>
            </a:pPr>
            <a:r>
              <a:rPr lang="en-US" sz="2500" dirty="0" smtClean="0">
                <a:sym typeface="Verdana" charset="0"/>
              </a:rPr>
              <a:t>Tests that are timed will have a timer in the top right; be sure to monitor how much time you have left</a:t>
            </a:r>
          </a:p>
        </p:txBody>
      </p:sp>
      <p:sp>
        <p:nvSpPr>
          <p:cNvPr id="16389" name="Rectangle 3"/>
          <p:cNvSpPr>
            <a:spLocks/>
          </p:cNvSpPr>
          <p:nvPr/>
        </p:nvSpPr>
        <p:spPr bwMode="auto">
          <a:xfrm>
            <a:off x="357188" y="4071937"/>
            <a:ext cx="8429625" cy="1205508"/>
          </a:xfrm>
          <a:prstGeom prst="rect">
            <a:avLst/>
          </a:prstGeom>
          <a:noFill/>
          <a:ln w="12700">
            <a:noFill/>
            <a:miter lim="800000"/>
            <a:headEnd/>
            <a:tailEnd/>
          </a:ln>
        </p:spPr>
        <p:txBody>
          <a:bodyPr lIns="0" tIns="0" rIns="0" bIns="0" anchor="ctr"/>
          <a:lstStyle/>
          <a:p>
            <a:pPr marL="223234" indent="-223234">
              <a:spcBef>
                <a:spcPts val="2109"/>
              </a:spcBef>
              <a:buSzPct val="100000"/>
              <a:buFont typeface="Verdana" pitchFamily="34" charset="0"/>
              <a:buChar char="•"/>
            </a:pPr>
            <a:r>
              <a:rPr lang="en-US" altLang="en-US" sz="2500" dirty="0">
                <a:ea typeface="MS PGothic" pitchFamily="34" charset="-128"/>
              </a:rPr>
              <a:t>The box in the bottom left displays your progress</a:t>
            </a:r>
          </a:p>
        </p:txBody>
      </p:sp>
      <p:pic>
        <p:nvPicPr>
          <p:cNvPr id="2" name="Picture 4"/>
          <p:cNvPicPr>
            <a:picLocks noChangeAspect="1" noChangeArrowheads="1"/>
          </p:cNvPicPr>
          <p:nvPr/>
        </p:nvPicPr>
        <p:blipFill>
          <a:blip r:embed="rId4" cstate="print"/>
          <a:srcRect/>
          <a:stretch>
            <a:fillRect/>
          </a:stretch>
        </p:blipFill>
        <p:spPr bwMode="auto">
          <a:xfrm>
            <a:off x="3393281" y="2565053"/>
            <a:ext cx="2348508" cy="1730127"/>
          </a:xfrm>
          <a:prstGeom prst="rect">
            <a:avLst/>
          </a:prstGeom>
          <a:noFill/>
          <a:ln>
            <a:noFill/>
          </a:ln>
          <a:effectLst>
            <a:outerShdw blurRad="76200" dist="50799" dir="5400000" algn="ctr" rotWithShape="0">
              <a:schemeClr val="bg2">
                <a:alpha val="50000"/>
              </a:scheme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pic>
      <p:pic>
        <p:nvPicPr>
          <p:cNvPr id="63493" name="Picture 5"/>
          <p:cNvPicPr>
            <a:picLocks noChangeAspect="1" noChangeArrowheads="1"/>
          </p:cNvPicPr>
          <p:nvPr/>
        </p:nvPicPr>
        <p:blipFill>
          <a:blip r:embed="rId5" cstate="print"/>
          <a:srcRect/>
          <a:stretch>
            <a:fillRect/>
          </a:stretch>
        </p:blipFill>
        <p:spPr bwMode="auto">
          <a:xfrm>
            <a:off x="1732359" y="5161359"/>
            <a:ext cx="5675933" cy="812602"/>
          </a:xfrm>
          <a:prstGeom prst="rect">
            <a:avLst/>
          </a:prstGeom>
          <a:noFill/>
          <a:ln>
            <a:noFill/>
          </a:ln>
          <a:effectLst>
            <a:outerShdw blurRad="76200" dist="50799" dir="5400000" algn="ctr" rotWithShape="0">
              <a:schemeClr val="bg2">
                <a:alpha val="50000"/>
              </a:scheme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pic>
      <p:sp>
        <p:nvSpPr>
          <p:cNvPr id="9" name="Rectangle 13"/>
          <p:cNvSpPr txBox="1">
            <a:spLocks noChangeArrowheads="1"/>
          </p:cNvSpPr>
          <p:nvPr/>
        </p:nvSpPr>
        <p:spPr bwMode="auto">
          <a:xfrm>
            <a:off x="5394325" y="228600"/>
            <a:ext cx="3673475" cy="914400"/>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213384"/>
                </a:solidFill>
                <a:effectLst/>
                <a:uLnTx/>
                <a:uFillTx/>
                <a:latin typeface="+mj-lt"/>
                <a:ea typeface="+mj-ea"/>
                <a:cs typeface="+mj-cs"/>
              </a:rPr>
              <a:t>Keep Track of Progress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noChangeArrowheads="1"/>
          </p:cNvPicPr>
          <p:nvPr/>
        </p:nvPicPr>
        <p:blipFill>
          <a:blip r:embed="rId3" cstate="print"/>
          <a:srcRect/>
          <a:stretch>
            <a:fillRect/>
          </a:stretch>
        </p:blipFill>
        <p:spPr bwMode="auto">
          <a:xfrm>
            <a:off x="185352" y="228600"/>
            <a:ext cx="4005648" cy="762000"/>
          </a:xfrm>
          <a:prstGeom prst="rect">
            <a:avLst/>
          </a:prstGeom>
          <a:noFill/>
          <a:ln w="9525">
            <a:noFill/>
            <a:miter lim="800000"/>
            <a:headEnd/>
            <a:tailEnd/>
          </a:ln>
        </p:spPr>
      </p:pic>
      <p:sp>
        <p:nvSpPr>
          <p:cNvPr id="6"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lvl1pPr eaLnBrk="0" hangingPunct="0">
              <a:defRPr sz="1700">
                <a:solidFill>
                  <a:srgbClr val="000000"/>
                </a:solidFill>
                <a:latin typeface="Verdana" pitchFamily="34" charset="0"/>
                <a:ea typeface="ヒラギノ角ゴ ProN W3" charset="-128"/>
                <a:sym typeface="Verdana" pitchFamily="34" charset="0"/>
              </a:defRPr>
            </a:lvl1pPr>
            <a:lvl2pPr marL="522368" indent="-200911" eaLnBrk="0" hangingPunct="0">
              <a:defRPr sz="1700">
                <a:solidFill>
                  <a:srgbClr val="000000"/>
                </a:solidFill>
                <a:latin typeface="Verdana" pitchFamily="34" charset="0"/>
                <a:ea typeface="ヒラギノ角ゴ ProN W3" charset="-128"/>
                <a:sym typeface="Verdana" pitchFamily="34" charset="0"/>
              </a:defRPr>
            </a:lvl2pPr>
            <a:lvl3pPr marL="803643" indent="-160729" eaLnBrk="0" hangingPunct="0">
              <a:defRPr sz="1700">
                <a:solidFill>
                  <a:srgbClr val="000000"/>
                </a:solidFill>
                <a:latin typeface="Verdana" pitchFamily="34" charset="0"/>
                <a:ea typeface="ヒラギノ角ゴ ProN W3" charset="-128"/>
                <a:sym typeface="Verdana" pitchFamily="34" charset="0"/>
              </a:defRPr>
            </a:lvl3pPr>
            <a:lvl4pPr marL="1125101" indent="-160729" eaLnBrk="0" hangingPunct="0">
              <a:defRPr sz="1700">
                <a:solidFill>
                  <a:srgbClr val="000000"/>
                </a:solidFill>
                <a:latin typeface="Verdana" pitchFamily="34" charset="0"/>
                <a:ea typeface="ヒラギノ角ゴ ProN W3" charset="-128"/>
                <a:sym typeface="Verdana" pitchFamily="34" charset="0"/>
              </a:defRPr>
            </a:lvl4pPr>
            <a:lvl5pPr marL="1446558" indent="-160729" eaLnBrk="0" hangingPunct="0">
              <a:defRPr sz="1700">
                <a:solidFill>
                  <a:srgbClr val="000000"/>
                </a:solidFill>
                <a:latin typeface="Verdana" pitchFamily="34" charset="0"/>
                <a:ea typeface="ヒラギノ角ゴ ProN W3" charset="-128"/>
                <a:sym typeface="Verdana" pitchFamily="34" charset="0"/>
              </a:defRPr>
            </a:lvl5pPr>
            <a:lvl6pPr marL="1768015"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6pPr>
            <a:lvl7pPr marL="2089473"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7pPr>
            <a:lvl8pPr marL="2410930"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8pPr>
            <a:lvl9pPr marL="2732387"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9pPr>
          </a:lstStyle>
          <a:p>
            <a:pPr eaLnBrk="1" hangingPunct="1">
              <a:defRPr/>
            </a:pPr>
            <a:fld id="{418AF34E-149E-4CFB-82F4-E7F6648BB100}" type="slidenum">
              <a:rPr lang="en-US" sz="800" smtClean="0">
                <a:solidFill>
                  <a:srgbClr val="FFFFFF"/>
                </a:solidFill>
                <a:ea typeface="MS PGothic" pitchFamily="34" charset="-128"/>
              </a:rPr>
              <a:pPr eaLnBrk="1" hangingPunct="1">
                <a:defRPr/>
              </a:pPr>
              <a:t>13</a:t>
            </a:fld>
            <a:endParaRPr lang="en-US" sz="800" dirty="0" smtClean="0">
              <a:solidFill>
                <a:srgbClr val="FFFFFF"/>
              </a:solidFill>
              <a:ea typeface="MS PGothic" pitchFamily="34" charset="-128"/>
            </a:endParaRPr>
          </a:p>
        </p:txBody>
      </p:sp>
      <p:sp>
        <p:nvSpPr>
          <p:cNvPr id="64514" name="Rectangle 2"/>
          <p:cNvSpPr>
            <a:spLocks noGrp="1" noChangeArrowheads="1"/>
          </p:cNvSpPr>
          <p:nvPr>
            <p:ph type="body" idx="1"/>
          </p:nvPr>
        </p:nvSpPr>
        <p:spPr>
          <a:xfrm>
            <a:off x="357188" y="1339453"/>
            <a:ext cx="8429625" cy="1205508"/>
          </a:xfrm>
        </p:spPr>
        <p:txBody>
          <a:bodyPr/>
          <a:lstStyle/>
          <a:p>
            <a:pPr marL="223234" indent="-223234" eaLnBrk="1" hangingPunct="1">
              <a:buFont typeface="Verdana" charset="0"/>
              <a:buChar char="•"/>
              <a:defRPr/>
            </a:pPr>
            <a:r>
              <a:rPr lang="en-US" sz="2500" dirty="0" smtClean="0">
                <a:sym typeface="Verdana" charset="0"/>
              </a:rPr>
              <a:t>Alert your teacher if you see this symbol on your screen:</a:t>
            </a:r>
          </a:p>
        </p:txBody>
      </p:sp>
      <p:sp>
        <p:nvSpPr>
          <p:cNvPr id="17413" name="Rectangle 3"/>
          <p:cNvSpPr>
            <a:spLocks/>
          </p:cNvSpPr>
          <p:nvPr/>
        </p:nvSpPr>
        <p:spPr bwMode="auto">
          <a:xfrm>
            <a:off x="357188" y="4071937"/>
            <a:ext cx="8429625" cy="1205508"/>
          </a:xfrm>
          <a:prstGeom prst="rect">
            <a:avLst/>
          </a:prstGeom>
          <a:noFill/>
          <a:ln w="12700">
            <a:noFill/>
            <a:miter lim="800000"/>
            <a:headEnd/>
            <a:tailEnd/>
          </a:ln>
        </p:spPr>
        <p:txBody>
          <a:bodyPr lIns="0" tIns="0" rIns="0" bIns="0" anchor="ctr"/>
          <a:lstStyle/>
          <a:p>
            <a:pPr marL="223234" indent="-223234">
              <a:spcBef>
                <a:spcPts val="2109"/>
              </a:spcBef>
              <a:buSzPct val="100000"/>
              <a:buFont typeface="Verdana" pitchFamily="34" charset="0"/>
              <a:buChar char="•"/>
            </a:pPr>
            <a:r>
              <a:rPr lang="en-US" altLang="en-US" sz="2500" dirty="0">
                <a:ea typeface="MS PGothic" pitchFamily="34" charset="-128"/>
              </a:rPr>
              <a:t>The testing platform saves responses whenever you move between questions</a:t>
            </a:r>
          </a:p>
        </p:txBody>
      </p:sp>
      <p:pic>
        <p:nvPicPr>
          <p:cNvPr id="2" name="Picture 4"/>
          <p:cNvPicPr>
            <a:picLocks noChangeAspect="1" noChangeArrowheads="1"/>
          </p:cNvPicPr>
          <p:nvPr/>
        </p:nvPicPr>
        <p:blipFill>
          <a:blip r:embed="rId4" cstate="print"/>
          <a:srcRect/>
          <a:stretch>
            <a:fillRect/>
          </a:stretch>
        </p:blipFill>
        <p:spPr bwMode="auto">
          <a:xfrm>
            <a:off x="3536156" y="2371948"/>
            <a:ext cx="2062758" cy="1619622"/>
          </a:xfrm>
          <a:prstGeom prst="rect">
            <a:avLst/>
          </a:prstGeom>
          <a:noFill/>
          <a:ln>
            <a:noFill/>
          </a:ln>
          <a:effectLst>
            <a:outerShdw blurRad="76200" dist="50799" dir="5400000" algn="ctr" rotWithShape="0">
              <a:schemeClr val="bg2">
                <a:alpha val="50000"/>
              </a:scheme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pic>
      <p:sp>
        <p:nvSpPr>
          <p:cNvPr id="8" name="Rectangle 13"/>
          <p:cNvSpPr txBox="1">
            <a:spLocks noChangeArrowheads="1"/>
          </p:cNvSpPr>
          <p:nvPr/>
        </p:nvSpPr>
        <p:spPr bwMode="auto">
          <a:xfrm>
            <a:off x="5394325" y="228600"/>
            <a:ext cx="3673475" cy="914400"/>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213384"/>
                </a:solidFill>
                <a:effectLst/>
                <a:uLnTx/>
                <a:uFillTx/>
                <a:latin typeface="+mj-lt"/>
                <a:ea typeface="+mj-ea"/>
                <a:cs typeface="+mj-cs"/>
              </a:rPr>
              <a:t>Troubleshooting Internet Problems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lvl1pPr eaLnBrk="0" hangingPunct="0">
              <a:defRPr sz="1700">
                <a:solidFill>
                  <a:srgbClr val="000000"/>
                </a:solidFill>
                <a:latin typeface="Verdana" pitchFamily="34" charset="0"/>
                <a:ea typeface="ヒラギノ角ゴ ProN W3" charset="-128"/>
                <a:sym typeface="Verdana" pitchFamily="34" charset="0"/>
              </a:defRPr>
            </a:lvl1pPr>
            <a:lvl2pPr marL="522368" indent="-200911" eaLnBrk="0" hangingPunct="0">
              <a:defRPr sz="1700">
                <a:solidFill>
                  <a:srgbClr val="000000"/>
                </a:solidFill>
                <a:latin typeface="Verdana" pitchFamily="34" charset="0"/>
                <a:ea typeface="ヒラギノ角ゴ ProN W3" charset="-128"/>
                <a:sym typeface="Verdana" pitchFamily="34" charset="0"/>
              </a:defRPr>
            </a:lvl2pPr>
            <a:lvl3pPr marL="803643" indent="-160729" eaLnBrk="0" hangingPunct="0">
              <a:defRPr sz="1700">
                <a:solidFill>
                  <a:srgbClr val="000000"/>
                </a:solidFill>
                <a:latin typeface="Verdana" pitchFamily="34" charset="0"/>
                <a:ea typeface="ヒラギノ角ゴ ProN W3" charset="-128"/>
                <a:sym typeface="Verdana" pitchFamily="34" charset="0"/>
              </a:defRPr>
            </a:lvl3pPr>
            <a:lvl4pPr marL="1125101" indent="-160729" eaLnBrk="0" hangingPunct="0">
              <a:defRPr sz="1700">
                <a:solidFill>
                  <a:srgbClr val="000000"/>
                </a:solidFill>
                <a:latin typeface="Verdana" pitchFamily="34" charset="0"/>
                <a:ea typeface="ヒラギノ角ゴ ProN W3" charset="-128"/>
                <a:sym typeface="Verdana" pitchFamily="34" charset="0"/>
              </a:defRPr>
            </a:lvl4pPr>
            <a:lvl5pPr marL="1446558" indent="-160729" eaLnBrk="0" hangingPunct="0">
              <a:defRPr sz="1700">
                <a:solidFill>
                  <a:srgbClr val="000000"/>
                </a:solidFill>
                <a:latin typeface="Verdana" pitchFamily="34" charset="0"/>
                <a:ea typeface="ヒラギノ角ゴ ProN W3" charset="-128"/>
                <a:sym typeface="Verdana" pitchFamily="34" charset="0"/>
              </a:defRPr>
            </a:lvl5pPr>
            <a:lvl6pPr marL="1768015"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6pPr>
            <a:lvl7pPr marL="2089473"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7pPr>
            <a:lvl8pPr marL="2410930"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8pPr>
            <a:lvl9pPr marL="2732387"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9pPr>
          </a:lstStyle>
          <a:p>
            <a:pPr eaLnBrk="1" hangingPunct="1">
              <a:defRPr/>
            </a:pPr>
            <a:fld id="{C228B2D3-FE58-4377-9D25-A55818C3A84D}" type="slidenum">
              <a:rPr lang="en-US" sz="800" smtClean="0">
                <a:solidFill>
                  <a:srgbClr val="FFFFFF"/>
                </a:solidFill>
                <a:ea typeface="MS PGothic" pitchFamily="34" charset="-128"/>
              </a:rPr>
              <a:pPr eaLnBrk="1" hangingPunct="1">
                <a:defRPr/>
              </a:pPr>
              <a:t>14</a:t>
            </a:fld>
            <a:endParaRPr lang="en-US" sz="800" dirty="0" smtClean="0">
              <a:solidFill>
                <a:srgbClr val="FFFFFF"/>
              </a:solidFill>
              <a:ea typeface="MS PGothic" pitchFamily="34" charset="-128"/>
            </a:endParaRPr>
          </a:p>
        </p:txBody>
      </p:sp>
      <p:sp>
        <p:nvSpPr>
          <p:cNvPr id="66562" name="Rectangle 2"/>
          <p:cNvSpPr>
            <a:spLocks noGrp="1" noChangeArrowheads="1"/>
          </p:cNvSpPr>
          <p:nvPr>
            <p:ph type="body" idx="1"/>
          </p:nvPr>
        </p:nvSpPr>
        <p:spPr>
          <a:xfrm>
            <a:off x="357188" y="1357313"/>
            <a:ext cx="8429625" cy="2857500"/>
          </a:xfrm>
        </p:spPr>
        <p:txBody>
          <a:bodyPr/>
          <a:lstStyle/>
          <a:p>
            <a:pPr eaLnBrk="1" hangingPunct="1">
              <a:defRPr/>
            </a:pPr>
            <a:r>
              <a:rPr lang="en-US" sz="2500" dirty="0" smtClean="0"/>
              <a:t>If at least one or your open response answers could not save, the page displays a warning</a:t>
            </a:r>
          </a:p>
          <a:p>
            <a:pPr eaLnBrk="1" hangingPunct="1">
              <a:defRPr/>
            </a:pPr>
            <a:r>
              <a:rPr lang="en-US" sz="2500" dirty="0" smtClean="0"/>
              <a:t>Save responses to the system clipboard and then submit the test if you can</a:t>
            </a:r>
          </a:p>
          <a:p>
            <a:pPr eaLnBrk="1" hangingPunct="1">
              <a:defRPr/>
            </a:pPr>
            <a:r>
              <a:rPr lang="en-US" sz="2500" dirty="0" smtClean="0"/>
              <a:t>If it won</a:t>
            </a:r>
            <a:r>
              <a:rPr lang="ja-JP" altLang="en-US" sz="2500" dirty="0" smtClean="0"/>
              <a:t>’</a:t>
            </a:r>
            <a:r>
              <a:rPr lang="en-US" altLang="ja-JP" sz="2500" dirty="0" smtClean="0"/>
              <a:t>t let you submit the test, sign back in and paste in your work from the clipboard</a:t>
            </a:r>
            <a:endParaRPr lang="en-US" sz="2500" dirty="0" smtClean="0"/>
          </a:p>
        </p:txBody>
      </p:sp>
      <p:pic>
        <p:nvPicPr>
          <p:cNvPr id="66563" name="Picture 3"/>
          <p:cNvPicPr>
            <a:picLocks noChangeAspect="1" noChangeArrowheads="1"/>
          </p:cNvPicPr>
          <p:nvPr/>
        </p:nvPicPr>
        <p:blipFill>
          <a:blip r:embed="rId3" cstate="print"/>
          <a:srcRect/>
          <a:stretch>
            <a:fillRect/>
          </a:stretch>
        </p:blipFill>
        <p:spPr bwMode="auto">
          <a:xfrm>
            <a:off x="428625" y="4544096"/>
            <a:ext cx="8286750" cy="1331639"/>
          </a:xfrm>
          <a:prstGeom prst="rect">
            <a:avLst/>
          </a:prstGeom>
          <a:noFill/>
          <a:ln>
            <a:noFill/>
          </a:ln>
          <a:effectLst>
            <a:outerShdw blurRad="76200" dist="50799" dir="5400000" algn="ctr" rotWithShape="0">
              <a:schemeClr val="bg2">
                <a:alpha val="50000"/>
              </a:scheme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pic>
      <p:pic>
        <p:nvPicPr>
          <p:cNvPr id="9" name="Picture 8"/>
          <p:cNvPicPr>
            <a:picLocks noChangeAspect="1" noChangeArrowheads="1"/>
          </p:cNvPicPr>
          <p:nvPr/>
        </p:nvPicPr>
        <p:blipFill>
          <a:blip r:embed="rId4" cstate="print"/>
          <a:srcRect/>
          <a:stretch>
            <a:fillRect/>
          </a:stretch>
        </p:blipFill>
        <p:spPr bwMode="auto">
          <a:xfrm>
            <a:off x="185352" y="228600"/>
            <a:ext cx="4005648" cy="762000"/>
          </a:xfrm>
          <a:prstGeom prst="rect">
            <a:avLst/>
          </a:prstGeom>
          <a:noFill/>
          <a:ln w="9525">
            <a:noFill/>
            <a:miter lim="800000"/>
            <a:headEnd/>
            <a:tailEnd/>
          </a:ln>
        </p:spPr>
      </p:pic>
      <p:sp>
        <p:nvSpPr>
          <p:cNvPr id="10" name="Rectangle 13"/>
          <p:cNvSpPr txBox="1">
            <a:spLocks noChangeArrowheads="1"/>
          </p:cNvSpPr>
          <p:nvPr/>
        </p:nvSpPr>
        <p:spPr bwMode="auto">
          <a:xfrm>
            <a:off x="5394325" y="228600"/>
            <a:ext cx="3673475" cy="914400"/>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213384"/>
                </a:solidFill>
                <a:effectLst/>
                <a:uLnTx/>
                <a:uFillTx/>
                <a:latin typeface="+mj-lt"/>
                <a:ea typeface="+mj-ea"/>
                <a:cs typeface="+mj-cs"/>
              </a:rPr>
              <a:t>Troubleshooting Internet Problems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3" cstate="print"/>
          <a:srcRect/>
          <a:stretch>
            <a:fillRect/>
          </a:stretch>
        </p:blipFill>
        <p:spPr bwMode="auto">
          <a:xfrm>
            <a:off x="185352" y="228600"/>
            <a:ext cx="4005648" cy="762000"/>
          </a:xfrm>
          <a:prstGeom prst="rect">
            <a:avLst/>
          </a:prstGeom>
          <a:noFill/>
          <a:ln w="9525">
            <a:noFill/>
            <a:miter lim="800000"/>
            <a:headEnd/>
            <a:tailEnd/>
          </a:ln>
        </p:spPr>
      </p:pic>
      <p:sp>
        <p:nvSpPr>
          <p:cNvPr id="7"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lvl1pPr eaLnBrk="0" hangingPunct="0">
              <a:defRPr sz="1700">
                <a:solidFill>
                  <a:srgbClr val="000000"/>
                </a:solidFill>
                <a:latin typeface="Verdana" pitchFamily="34" charset="0"/>
                <a:ea typeface="ヒラギノ角ゴ ProN W3" charset="-128"/>
                <a:sym typeface="Verdana" pitchFamily="34" charset="0"/>
              </a:defRPr>
            </a:lvl1pPr>
            <a:lvl2pPr marL="522368" indent="-200911" eaLnBrk="0" hangingPunct="0">
              <a:defRPr sz="1700">
                <a:solidFill>
                  <a:srgbClr val="000000"/>
                </a:solidFill>
                <a:latin typeface="Verdana" pitchFamily="34" charset="0"/>
                <a:ea typeface="ヒラギノ角ゴ ProN W3" charset="-128"/>
                <a:sym typeface="Verdana" pitchFamily="34" charset="0"/>
              </a:defRPr>
            </a:lvl2pPr>
            <a:lvl3pPr marL="803643" indent="-160729" eaLnBrk="0" hangingPunct="0">
              <a:defRPr sz="1700">
                <a:solidFill>
                  <a:srgbClr val="000000"/>
                </a:solidFill>
                <a:latin typeface="Verdana" pitchFamily="34" charset="0"/>
                <a:ea typeface="ヒラギノ角ゴ ProN W3" charset="-128"/>
                <a:sym typeface="Verdana" pitchFamily="34" charset="0"/>
              </a:defRPr>
            </a:lvl3pPr>
            <a:lvl4pPr marL="1125101" indent="-160729" eaLnBrk="0" hangingPunct="0">
              <a:defRPr sz="1700">
                <a:solidFill>
                  <a:srgbClr val="000000"/>
                </a:solidFill>
                <a:latin typeface="Verdana" pitchFamily="34" charset="0"/>
                <a:ea typeface="ヒラギノ角ゴ ProN W3" charset="-128"/>
                <a:sym typeface="Verdana" pitchFamily="34" charset="0"/>
              </a:defRPr>
            </a:lvl4pPr>
            <a:lvl5pPr marL="1446558" indent="-160729" eaLnBrk="0" hangingPunct="0">
              <a:defRPr sz="1700">
                <a:solidFill>
                  <a:srgbClr val="000000"/>
                </a:solidFill>
                <a:latin typeface="Verdana" pitchFamily="34" charset="0"/>
                <a:ea typeface="ヒラギノ角ゴ ProN W3" charset="-128"/>
                <a:sym typeface="Verdana" pitchFamily="34" charset="0"/>
              </a:defRPr>
            </a:lvl5pPr>
            <a:lvl6pPr marL="1768015"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6pPr>
            <a:lvl7pPr marL="2089473"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7pPr>
            <a:lvl8pPr marL="2410930"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8pPr>
            <a:lvl9pPr marL="2732387"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9pPr>
          </a:lstStyle>
          <a:p>
            <a:pPr eaLnBrk="1" hangingPunct="1">
              <a:defRPr/>
            </a:pPr>
            <a:fld id="{DF56D98B-9CBB-41D0-9D70-47E1E8075F21}" type="slidenum">
              <a:rPr lang="en-US" sz="800" smtClean="0">
                <a:solidFill>
                  <a:srgbClr val="FFFFFF"/>
                </a:solidFill>
                <a:ea typeface="MS PGothic" pitchFamily="34" charset="-128"/>
              </a:rPr>
              <a:pPr eaLnBrk="1" hangingPunct="1">
                <a:defRPr/>
              </a:pPr>
              <a:t>15</a:t>
            </a:fld>
            <a:endParaRPr lang="en-US" sz="800" dirty="0" smtClean="0">
              <a:solidFill>
                <a:srgbClr val="FFFFFF"/>
              </a:solidFill>
              <a:ea typeface="MS PGothic" pitchFamily="34" charset="-128"/>
            </a:endParaRPr>
          </a:p>
        </p:txBody>
      </p:sp>
      <p:sp>
        <p:nvSpPr>
          <p:cNvPr id="68610" name="Rectangle 2"/>
          <p:cNvSpPr>
            <a:spLocks noGrp="1" noChangeArrowheads="1"/>
          </p:cNvSpPr>
          <p:nvPr>
            <p:ph type="body" idx="1"/>
          </p:nvPr>
        </p:nvSpPr>
        <p:spPr>
          <a:xfrm>
            <a:off x="357188" y="1339453"/>
            <a:ext cx="8429625" cy="1205508"/>
          </a:xfrm>
        </p:spPr>
        <p:txBody>
          <a:bodyPr/>
          <a:lstStyle/>
          <a:p>
            <a:pPr marL="223234" indent="-223234" eaLnBrk="1" hangingPunct="1">
              <a:buFont typeface="Verdana" charset="0"/>
              <a:buChar char="•"/>
              <a:defRPr/>
            </a:pPr>
            <a:r>
              <a:rPr lang="en-US" dirty="0" smtClean="0">
                <a:sym typeface="Verdana" charset="0"/>
              </a:rPr>
              <a:t>Use the Test Response Summary to access unanswered or flagged items</a:t>
            </a:r>
          </a:p>
        </p:txBody>
      </p:sp>
      <p:pic>
        <p:nvPicPr>
          <p:cNvPr id="68611" name="Picture 3"/>
          <p:cNvPicPr>
            <a:picLocks noChangeAspect="1" noChangeArrowheads="1"/>
          </p:cNvPicPr>
          <p:nvPr/>
        </p:nvPicPr>
        <p:blipFill>
          <a:blip r:embed="rId4" cstate="print"/>
          <a:srcRect/>
          <a:stretch>
            <a:fillRect/>
          </a:stretch>
        </p:blipFill>
        <p:spPr bwMode="auto">
          <a:xfrm>
            <a:off x="1017984" y="2513707"/>
            <a:ext cx="7099102" cy="2004715"/>
          </a:xfrm>
          <a:prstGeom prst="rect">
            <a:avLst/>
          </a:prstGeom>
          <a:noFill/>
          <a:ln>
            <a:noFill/>
          </a:ln>
          <a:effectLst>
            <a:outerShdw blurRad="76200" dist="50799" dir="5400000" algn="ctr" rotWithShape="0">
              <a:schemeClr val="bg2">
                <a:alpha val="50000"/>
              </a:scheme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pic>
      <p:sp>
        <p:nvSpPr>
          <p:cNvPr id="19462" name="Rectangle 4"/>
          <p:cNvSpPr>
            <a:spLocks/>
          </p:cNvSpPr>
          <p:nvPr/>
        </p:nvSpPr>
        <p:spPr bwMode="auto">
          <a:xfrm>
            <a:off x="357188" y="4455914"/>
            <a:ext cx="8429625" cy="1205508"/>
          </a:xfrm>
          <a:prstGeom prst="rect">
            <a:avLst/>
          </a:prstGeom>
          <a:noFill/>
          <a:ln w="12700">
            <a:noFill/>
            <a:miter lim="800000"/>
            <a:headEnd/>
            <a:tailEnd/>
          </a:ln>
        </p:spPr>
        <p:txBody>
          <a:bodyPr lIns="0" tIns="0" rIns="0" bIns="0" anchor="ctr"/>
          <a:lstStyle/>
          <a:p>
            <a:pPr marL="223234" indent="-223234">
              <a:spcBef>
                <a:spcPts val="2109"/>
              </a:spcBef>
              <a:buSzPct val="100000"/>
              <a:buFont typeface="Verdana" pitchFamily="34" charset="0"/>
              <a:buChar char="•"/>
            </a:pPr>
            <a:r>
              <a:rPr lang="en-US" altLang="en-US" sz="2000" dirty="0">
                <a:ea typeface="MS PGothic" pitchFamily="34" charset="-128"/>
              </a:rPr>
              <a:t>Be sure to submit your test when you are done</a:t>
            </a:r>
          </a:p>
        </p:txBody>
      </p:sp>
      <p:pic>
        <p:nvPicPr>
          <p:cNvPr id="19463" name="Picture 7"/>
          <p:cNvPicPr>
            <a:picLocks noChangeAspect="1"/>
          </p:cNvPicPr>
          <p:nvPr/>
        </p:nvPicPr>
        <p:blipFill>
          <a:blip r:embed="rId5" cstate="print"/>
          <a:srcRect/>
          <a:stretch>
            <a:fillRect/>
          </a:stretch>
        </p:blipFill>
        <p:spPr bwMode="auto">
          <a:xfrm>
            <a:off x="1625203" y="5373440"/>
            <a:ext cx="5979542" cy="788045"/>
          </a:xfrm>
          <a:prstGeom prst="rect">
            <a:avLst/>
          </a:prstGeom>
          <a:noFill/>
          <a:ln w="25400">
            <a:noFill/>
            <a:miter lim="800000"/>
            <a:headEnd/>
            <a:tailEnd/>
          </a:ln>
        </p:spPr>
      </p:pic>
      <p:sp>
        <p:nvSpPr>
          <p:cNvPr id="9" name="Rectangle 13"/>
          <p:cNvSpPr txBox="1">
            <a:spLocks noChangeArrowheads="1"/>
          </p:cNvSpPr>
          <p:nvPr/>
        </p:nvSpPr>
        <p:spPr bwMode="auto">
          <a:xfrm>
            <a:off x="5394325" y="228600"/>
            <a:ext cx="3673475" cy="914400"/>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213384"/>
                </a:solidFill>
                <a:effectLst/>
                <a:uLnTx/>
                <a:uFillTx/>
                <a:latin typeface="+mj-lt"/>
                <a:ea typeface="+mj-ea"/>
                <a:cs typeface="+mj-cs"/>
              </a:rPr>
              <a:t>Review and Submit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noChangeArrowheads="1"/>
          </p:cNvPicPr>
          <p:nvPr/>
        </p:nvPicPr>
        <p:blipFill>
          <a:blip r:embed="rId3" cstate="print"/>
          <a:srcRect/>
          <a:stretch>
            <a:fillRect/>
          </a:stretch>
        </p:blipFill>
        <p:spPr bwMode="auto">
          <a:xfrm>
            <a:off x="185352" y="228600"/>
            <a:ext cx="4005648" cy="762000"/>
          </a:xfrm>
          <a:prstGeom prst="rect">
            <a:avLst/>
          </a:prstGeom>
          <a:noFill/>
          <a:ln w="9525">
            <a:noFill/>
            <a:miter lim="800000"/>
            <a:headEnd/>
            <a:tailEnd/>
          </a:ln>
        </p:spPr>
      </p:pic>
      <p:sp>
        <p:nvSpPr>
          <p:cNvPr id="4" name="Slide Number Placeholder 3"/>
          <p:cNvSpPr>
            <a:spLocks noGrp="1"/>
          </p:cNvSpPr>
          <p:nvPr>
            <p:ph type="sldNum" sz="quarter" idx="10"/>
          </p:nvPr>
        </p:nvSpPr>
        <p:spPr>
          <a:xfrm>
            <a:off x="6553275" y="6356821"/>
            <a:ext cx="2133079" cy="365001"/>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435" tIns="45718" rIns="91435" bIns="45718"/>
          <a:lstStyle/>
          <a:p>
            <a:pPr>
              <a:defRPr/>
            </a:pPr>
            <a:fld id="{3F1024F4-6EDF-4DBF-B890-E33FC46199D5}" type="slidenum">
              <a:rPr lang="en-US"/>
              <a:pPr>
                <a:defRPr/>
              </a:pPr>
              <a:t>16</a:t>
            </a:fld>
            <a:endParaRPr lang="en-US"/>
          </a:p>
        </p:txBody>
      </p:sp>
      <p:pic>
        <p:nvPicPr>
          <p:cNvPr id="20485" name="Picture 4"/>
          <p:cNvPicPr>
            <a:picLocks noChangeAspect="1" noChangeArrowheads="1"/>
          </p:cNvPicPr>
          <p:nvPr/>
        </p:nvPicPr>
        <p:blipFill>
          <a:blip r:embed="rId4" cstate="print"/>
          <a:srcRect/>
          <a:stretch>
            <a:fillRect/>
          </a:stretch>
        </p:blipFill>
        <p:spPr bwMode="auto">
          <a:xfrm>
            <a:off x="1843981" y="2758158"/>
            <a:ext cx="5456039" cy="1341686"/>
          </a:xfrm>
          <a:prstGeom prst="rect">
            <a:avLst/>
          </a:prstGeom>
          <a:noFill/>
          <a:ln w="9525">
            <a:noFill/>
            <a:miter lim="800000"/>
            <a:headEnd/>
            <a:tailEnd/>
          </a:ln>
        </p:spPr>
      </p:pic>
      <p:sp>
        <p:nvSpPr>
          <p:cNvPr id="7" name="Rectangle 13"/>
          <p:cNvSpPr txBox="1">
            <a:spLocks noChangeArrowheads="1"/>
          </p:cNvSpPr>
          <p:nvPr/>
        </p:nvSpPr>
        <p:spPr bwMode="auto">
          <a:xfrm>
            <a:off x="5394325" y="228600"/>
            <a:ext cx="3673475" cy="914400"/>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213384"/>
                </a:solidFill>
                <a:effectLst/>
                <a:uLnTx/>
                <a:uFillTx/>
                <a:latin typeface="+mj-lt"/>
                <a:ea typeface="+mj-ea"/>
                <a:cs typeface="+mj-cs"/>
              </a:rPr>
              <a:t>Confirm Submit</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noChangeArrowheads="1"/>
          </p:cNvPicPr>
          <p:nvPr/>
        </p:nvPicPr>
        <p:blipFill>
          <a:blip r:embed="rId3" cstate="print"/>
          <a:srcRect/>
          <a:stretch>
            <a:fillRect/>
          </a:stretch>
        </p:blipFill>
        <p:spPr bwMode="auto">
          <a:xfrm>
            <a:off x="185352" y="228600"/>
            <a:ext cx="4005648" cy="762000"/>
          </a:xfrm>
          <a:prstGeom prst="rect">
            <a:avLst/>
          </a:prstGeom>
          <a:noFill/>
          <a:ln w="9525">
            <a:noFill/>
            <a:miter lim="800000"/>
            <a:headEnd/>
            <a:tailEnd/>
          </a:ln>
        </p:spPr>
      </p:pic>
      <p:sp>
        <p:nvSpPr>
          <p:cNvPr id="4" name="Slide Number Placeholder 3"/>
          <p:cNvSpPr>
            <a:spLocks noGrp="1"/>
          </p:cNvSpPr>
          <p:nvPr>
            <p:ph type="sldNum" sz="quarter" idx="10"/>
          </p:nvPr>
        </p:nvSpPr>
        <p:spPr>
          <a:xfrm>
            <a:off x="6553275" y="6356821"/>
            <a:ext cx="2133079" cy="365001"/>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435" tIns="45718" rIns="91435" bIns="45718"/>
          <a:lstStyle/>
          <a:p>
            <a:pPr>
              <a:defRPr/>
            </a:pPr>
            <a:fld id="{A0554F3F-35E2-4C30-B81B-63B22B899958}" type="slidenum">
              <a:rPr lang="en-US"/>
              <a:pPr>
                <a:defRPr/>
              </a:pPr>
              <a:t>17</a:t>
            </a:fld>
            <a:endParaRPr lang="en-US"/>
          </a:p>
        </p:txBody>
      </p:sp>
      <p:pic>
        <p:nvPicPr>
          <p:cNvPr id="21509" name="Picture 2"/>
          <p:cNvPicPr>
            <a:picLocks noChangeAspect="1" noChangeArrowheads="1"/>
          </p:cNvPicPr>
          <p:nvPr/>
        </p:nvPicPr>
        <p:blipFill>
          <a:blip r:embed="rId4" cstate="print"/>
          <a:srcRect/>
          <a:stretch>
            <a:fillRect/>
          </a:stretch>
        </p:blipFill>
        <p:spPr bwMode="auto">
          <a:xfrm>
            <a:off x="1867422" y="2800574"/>
            <a:ext cx="5409158" cy="1256854"/>
          </a:xfrm>
          <a:prstGeom prst="rect">
            <a:avLst/>
          </a:prstGeom>
          <a:noFill/>
          <a:ln w="9525">
            <a:noFill/>
            <a:miter lim="800000"/>
            <a:headEnd/>
            <a:tailEnd/>
          </a:ln>
        </p:spPr>
      </p:pic>
      <p:sp>
        <p:nvSpPr>
          <p:cNvPr id="7" name="Rectangle 13"/>
          <p:cNvSpPr txBox="1">
            <a:spLocks noChangeArrowheads="1"/>
          </p:cNvSpPr>
          <p:nvPr/>
        </p:nvSpPr>
        <p:spPr bwMode="auto">
          <a:xfrm>
            <a:off x="5394325" y="228600"/>
            <a:ext cx="3673475" cy="914400"/>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213384"/>
                </a:solidFill>
                <a:effectLst/>
                <a:uLnTx/>
                <a:uFillTx/>
                <a:latin typeface="+mj-lt"/>
                <a:ea typeface="+mj-ea"/>
                <a:cs typeface="+mj-cs"/>
              </a:rPr>
              <a:t>Close Test</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 uri="{FAA26D3D-D897-4be2-8F04-BA451C77F1D7}"/>
          </a:extLst>
        </p:spPr>
        <p:txBody>
          <a:bodyPr/>
          <a:lstStyle>
            <a:lvl1pPr eaLnBrk="0" hangingPunct="0">
              <a:defRPr sz="1700">
                <a:solidFill>
                  <a:srgbClr val="000000"/>
                </a:solidFill>
                <a:latin typeface="Verdana" pitchFamily="34" charset="0"/>
                <a:ea typeface="ヒラギノ角ゴ ProN W3" charset="-128"/>
                <a:sym typeface="Verdana" pitchFamily="34" charset="0"/>
              </a:defRPr>
            </a:lvl1pPr>
            <a:lvl2pPr marL="742950" indent="-285750" eaLnBrk="0" hangingPunct="0">
              <a:defRPr sz="1700">
                <a:solidFill>
                  <a:srgbClr val="000000"/>
                </a:solidFill>
                <a:latin typeface="Verdana" pitchFamily="34" charset="0"/>
                <a:ea typeface="ヒラギノ角ゴ ProN W3" charset="-128"/>
                <a:sym typeface="Verdana" pitchFamily="34" charset="0"/>
              </a:defRPr>
            </a:lvl2pPr>
            <a:lvl3pPr marL="1143000" indent="-228600" eaLnBrk="0" hangingPunct="0">
              <a:defRPr sz="1700">
                <a:solidFill>
                  <a:srgbClr val="000000"/>
                </a:solidFill>
                <a:latin typeface="Verdana" pitchFamily="34" charset="0"/>
                <a:ea typeface="ヒラギノ角ゴ ProN W3" charset="-128"/>
                <a:sym typeface="Verdana" pitchFamily="34" charset="0"/>
              </a:defRPr>
            </a:lvl3pPr>
            <a:lvl4pPr marL="1600200" indent="-228600" eaLnBrk="0" hangingPunct="0">
              <a:defRPr sz="1700">
                <a:solidFill>
                  <a:srgbClr val="000000"/>
                </a:solidFill>
                <a:latin typeface="Verdana" pitchFamily="34" charset="0"/>
                <a:ea typeface="ヒラギノ角ゴ ProN W3" charset="-128"/>
                <a:sym typeface="Verdana" pitchFamily="34" charset="0"/>
              </a:defRPr>
            </a:lvl4pPr>
            <a:lvl5pPr marL="2057400" indent="-228600" eaLnBrk="0" hangingPunct="0">
              <a:defRPr sz="1700">
                <a:solidFill>
                  <a:srgbClr val="000000"/>
                </a:solidFill>
                <a:latin typeface="Verdana" pitchFamily="34" charset="0"/>
                <a:ea typeface="ヒラギノ角ゴ ProN W3" charset="-128"/>
                <a:sym typeface="Verdana" pitchFamily="34" charset="0"/>
              </a:defRPr>
            </a:lvl5pPr>
            <a:lvl6pPr marL="2514600" indent="-228600"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6pPr>
            <a:lvl7pPr marL="2971800" indent="-228600"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7pPr>
            <a:lvl8pPr marL="3429000" indent="-228600"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8pPr>
            <a:lvl9pPr marL="3886200" indent="-228600"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9pPr>
          </a:lstStyle>
          <a:p>
            <a:pPr eaLnBrk="1" hangingPunct="1">
              <a:defRPr/>
            </a:pPr>
            <a:fld id="{C4AF4972-743F-4A29-AF51-1D43031C0525}" type="slidenum">
              <a:rPr lang="en-US" altLang="en-US" sz="800" smtClean="0">
                <a:solidFill>
                  <a:srgbClr val="FFFFFF"/>
                </a:solidFill>
                <a:ea typeface="MS PGothic" pitchFamily="34" charset="-128"/>
              </a:rPr>
              <a:pPr eaLnBrk="1" hangingPunct="1">
                <a:defRPr/>
              </a:pPr>
              <a:t>18</a:t>
            </a:fld>
            <a:endParaRPr lang="en-US" altLang="en-US" sz="800" smtClean="0">
              <a:solidFill>
                <a:srgbClr val="FFFFFF"/>
              </a:solidFill>
              <a:ea typeface="MS PGothic" pitchFamily="34" charset="-128"/>
            </a:endParaRPr>
          </a:p>
        </p:txBody>
      </p:sp>
      <p:sp>
        <p:nvSpPr>
          <p:cNvPr id="24580" name="Rectangle 2"/>
          <p:cNvSpPr>
            <a:spLocks/>
          </p:cNvSpPr>
          <p:nvPr/>
        </p:nvSpPr>
        <p:spPr bwMode="auto">
          <a:xfrm>
            <a:off x="304800" y="1790700"/>
            <a:ext cx="8429625" cy="2857500"/>
          </a:xfrm>
          <a:prstGeom prst="rect">
            <a:avLst/>
          </a:prstGeom>
          <a:noFill/>
          <a:ln w="12700">
            <a:noFill/>
            <a:miter lim="800000"/>
            <a:headEnd/>
            <a:tailEnd/>
          </a:ln>
        </p:spPr>
        <p:txBody>
          <a:bodyPr lIns="0" tIns="0" rIns="0" bIns="0" anchor="ctr"/>
          <a:lstStyle/>
          <a:p>
            <a:pPr marL="320675" indent="-320675">
              <a:spcBef>
                <a:spcPts val="2113"/>
              </a:spcBef>
              <a:buSzPct val="100000"/>
              <a:buFont typeface="Arial" pitchFamily="34" charset="0"/>
              <a:buChar char="•"/>
            </a:pPr>
            <a:r>
              <a:rPr lang="en-US" altLang="en-US" sz="2400">
                <a:solidFill>
                  <a:schemeClr val="tx1"/>
                </a:solidFill>
                <a:ea typeface="MS PGothic" pitchFamily="34" charset="-128"/>
              </a:rPr>
              <a:t>Depending on the test settings, you may see your results when you submit the test</a:t>
            </a:r>
          </a:p>
          <a:p>
            <a:pPr marL="320675" indent="-320675">
              <a:spcBef>
                <a:spcPts val="2113"/>
              </a:spcBef>
              <a:buSzPct val="100000"/>
              <a:buFont typeface="Arial" pitchFamily="34" charset="0"/>
              <a:buChar char="•"/>
            </a:pPr>
            <a:r>
              <a:rPr lang="en-US" altLang="en-US" sz="2400">
                <a:solidFill>
                  <a:schemeClr val="tx1"/>
                </a:solidFill>
                <a:ea typeface="MS PGothic" pitchFamily="34" charset="-128"/>
              </a:rPr>
              <a:t>Note that points for any open response questions are not yet included; your score is not final until those items are graded</a:t>
            </a:r>
          </a:p>
          <a:p>
            <a:pPr marL="320675" indent="-320675">
              <a:spcBef>
                <a:spcPts val="2113"/>
              </a:spcBef>
              <a:buSzPct val="100000"/>
              <a:buFont typeface="Arial" pitchFamily="34" charset="0"/>
              <a:buChar char="•"/>
            </a:pPr>
            <a:r>
              <a:rPr lang="en-US" altLang="en-US" sz="2400">
                <a:solidFill>
                  <a:schemeClr val="tx1"/>
                </a:solidFill>
                <a:ea typeface="MS PGothic" pitchFamily="34" charset="-128"/>
              </a:rPr>
              <a:t>If item-by-item results are made available to you, access them on the same screen where you entered the online test passcode</a:t>
            </a:r>
          </a:p>
        </p:txBody>
      </p:sp>
      <p:pic>
        <p:nvPicPr>
          <p:cNvPr id="84996" name="Picture 4"/>
          <p:cNvPicPr>
            <a:picLocks noChangeAspect="1"/>
          </p:cNvPicPr>
          <p:nvPr/>
        </p:nvPicPr>
        <p:blipFill>
          <a:blip r:embed="rId3" cstate="print"/>
          <a:srcRect/>
          <a:stretch>
            <a:fillRect/>
          </a:stretch>
        </p:blipFill>
        <p:spPr bwMode="auto">
          <a:xfrm>
            <a:off x="533400" y="5029200"/>
            <a:ext cx="7467600" cy="1195388"/>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rgbClr val="000000"/>
                </a:solidFill>
                <a:prstDash val="solid"/>
                <a:miter lim="800000"/>
                <a:headEnd/>
                <a:tailEnd/>
              </a14:hiddenLine>
            </a:ext>
          </a:extLst>
        </p:spPr>
      </p:pic>
      <p:pic>
        <p:nvPicPr>
          <p:cNvPr id="6" name="Picture 5"/>
          <p:cNvPicPr>
            <a:picLocks noChangeAspect="1" noChangeArrowheads="1"/>
          </p:cNvPicPr>
          <p:nvPr/>
        </p:nvPicPr>
        <p:blipFill>
          <a:blip r:embed="rId4" cstate="print"/>
          <a:srcRect/>
          <a:stretch>
            <a:fillRect/>
          </a:stretch>
        </p:blipFill>
        <p:spPr bwMode="auto">
          <a:xfrm>
            <a:off x="185352" y="228600"/>
            <a:ext cx="4005648" cy="762000"/>
          </a:xfrm>
          <a:prstGeom prst="rect">
            <a:avLst/>
          </a:prstGeom>
          <a:noFill/>
          <a:ln w="9525">
            <a:noFill/>
            <a:miter lim="800000"/>
            <a:headEnd/>
            <a:tailEnd/>
          </a:ln>
        </p:spPr>
      </p:pic>
      <p:sp>
        <p:nvSpPr>
          <p:cNvPr id="7" name="Rectangle 13"/>
          <p:cNvSpPr txBox="1">
            <a:spLocks noChangeArrowheads="1"/>
          </p:cNvSpPr>
          <p:nvPr/>
        </p:nvSpPr>
        <p:spPr bwMode="auto">
          <a:xfrm>
            <a:off x="5394325" y="228600"/>
            <a:ext cx="3673475" cy="914400"/>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213384"/>
                </a:solidFill>
                <a:effectLst/>
                <a:uLnTx/>
                <a:uFillTx/>
                <a:latin typeface="+mj-lt"/>
                <a:ea typeface="+mj-ea"/>
                <a:cs typeface="+mj-cs"/>
              </a:rPr>
              <a:t>Review Your Results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466725" y="1066800"/>
            <a:ext cx="7915275" cy="5221288"/>
          </a:xfrm>
          <a:prstGeom prst="rect">
            <a:avLst/>
          </a:prstGeom>
        </p:spPr>
        <p:txBody>
          <a:bodyPr/>
          <a:lstStyle>
            <a:lvl1pPr marL="342900" indent="-342900" algn="l" rtl="0" fontAlgn="base">
              <a:spcBef>
                <a:spcPct val="0"/>
              </a:spcBef>
              <a:spcAft>
                <a:spcPct val="0"/>
              </a:spcAft>
              <a:buSzPct val="80000"/>
              <a:buFont typeface="Verdana" pitchFamily="34" charset="0"/>
              <a:defRPr sz="2400" b="1">
                <a:solidFill>
                  <a:schemeClr val="tx2"/>
                </a:solidFill>
                <a:latin typeface="+mn-lt"/>
                <a:ea typeface="+mn-ea"/>
                <a:cs typeface="+mn-cs"/>
              </a:defRPr>
            </a:lvl1pPr>
            <a:lvl2pPr marL="3175" indent="-1588" algn="l" rtl="0" fontAlgn="base">
              <a:spcBef>
                <a:spcPct val="0"/>
              </a:spcBef>
              <a:spcAft>
                <a:spcPct val="0"/>
              </a:spcAft>
              <a:buSzPct val="80000"/>
              <a:buFont typeface="Verdana" pitchFamily="34" charset="0"/>
              <a:defRPr sz="2400">
                <a:solidFill>
                  <a:schemeClr val="tx1"/>
                </a:solidFill>
                <a:latin typeface="+mn-lt"/>
                <a:cs typeface="+mn-cs"/>
              </a:defRPr>
            </a:lvl2pPr>
            <a:lvl3pPr marL="879475" indent="-165100" algn="l" rtl="0" fontAlgn="base">
              <a:spcBef>
                <a:spcPct val="0"/>
              </a:spcBef>
              <a:spcAft>
                <a:spcPct val="0"/>
              </a:spcAft>
              <a:buSzPct val="80000"/>
              <a:buFont typeface="Arial" pitchFamily="34" charset="0"/>
              <a:buChar char="–"/>
              <a:defRPr sz="2400">
                <a:solidFill>
                  <a:schemeClr val="tx1"/>
                </a:solidFill>
                <a:latin typeface="+mn-lt"/>
                <a:cs typeface="+mn-cs"/>
              </a:defRPr>
            </a:lvl3pPr>
            <a:lvl4pPr marL="1243013" indent="-184150" algn="l" rtl="0" fontAlgn="base">
              <a:spcBef>
                <a:spcPct val="0"/>
              </a:spcBef>
              <a:spcAft>
                <a:spcPct val="0"/>
              </a:spcAft>
              <a:buSzPct val="80000"/>
              <a:buFont typeface="Arial" pitchFamily="34" charset="0"/>
              <a:buChar char="○"/>
              <a:defRPr sz="2400">
                <a:solidFill>
                  <a:schemeClr val="tx1"/>
                </a:solidFill>
                <a:latin typeface="+mn-lt"/>
                <a:cs typeface="+mn-cs"/>
              </a:defRPr>
            </a:lvl4pPr>
            <a:lvl5pPr marL="2057400" indent="-228600" algn="l" rtl="0" fontAlgn="base">
              <a:spcBef>
                <a:spcPct val="0"/>
              </a:spcBef>
              <a:spcAft>
                <a:spcPct val="0"/>
              </a:spcAft>
              <a:buChar char="»"/>
              <a:defRPr sz="2400">
                <a:solidFill>
                  <a:schemeClr val="tx1"/>
                </a:solidFill>
                <a:latin typeface="+mn-lt"/>
                <a:cs typeface="+mn-cs"/>
              </a:defRPr>
            </a:lvl5pPr>
            <a:lvl6pPr marL="2514600" indent="-228600" algn="l" rtl="0" eaLnBrk="1" fontAlgn="base" hangingPunct="1">
              <a:spcBef>
                <a:spcPct val="0"/>
              </a:spcBef>
              <a:spcAft>
                <a:spcPct val="0"/>
              </a:spcAft>
              <a:buChar char="»"/>
              <a:defRPr sz="2400">
                <a:solidFill>
                  <a:schemeClr val="tx1"/>
                </a:solidFill>
                <a:latin typeface="+mn-lt"/>
                <a:cs typeface="+mn-cs"/>
              </a:defRPr>
            </a:lvl6pPr>
            <a:lvl7pPr marL="2971800" indent="-228600" algn="l" rtl="0" eaLnBrk="1" fontAlgn="base" hangingPunct="1">
              <a:spcBef>
                <a:spcPct val="0"/>
              </a:spcBef>
              <a:spcAft>
                <a:spcPct val="0"/>
              </a:spcAft>
              <a:buChar char="»"/>
              <a:defRPr sz="2400">
                <a:solidFill>
                  <a:schemeClr val="tx1"/>
                </a:solidFill>
                <a:latin typeface="+mn-lt"/>
                <a:cs typeface="+mn-cs"/>
              </a:defRPr>
            </a:lvl7pPr>
            <a:lvl8pPr marL="3429000" indent="-228600" algn="l" rtl="0" eaLnBrk="1" fontAlgn="base" hangingPunct="1">
              <a:spcBef>
                <a:spcPct val="0"/>
              </a:spcBef>
              <a:spcAft>
                <a:spcPct val="0"/>
              </a:spcAft>
              <a:buChar char="»"/>
              <a:defRPr sz="2400">
                <a:solidFill>
                  <a:schemeClr val="tx1"/>
                </a:solidFill>
                <a:latin typeface="+mn-lt"/>
                <a:cs typeface="+mn-cs"/>
              </a:defRPr>
            </a:lvl8pPr>
            <a:lvl9pPr marL="3886200" indent="-228600" algn="l" rtl="0" eaLnBrk="1" fontAlgn="base" hangingPunct="1">
              <a:spcBef>
                <a:spcPct val="0"/>
              </a:spcBef>
              <a:spcAft>
                <a:spcPct val="0"/>
              </a:spcAft>
              <a:buChar char="»"/>
              <a:defRPr sz="2400">
                <a:solidFill>
                  <a:schemeClr val="tx1"/>
                </a:solidFill>
                <a:latin typeface="+mn-lt"/>
                <a:cs typeface="+mn-cs"/>
              </a:defRPr>
            </a:lvl9pPr>
          </a:lstStyle>
          <a:p>
            <a:pPr marL="285750" indent="-285750">
              <a:buFont typeface="Arial" pitchFamily="34" charset="0"/>
              <a:buChar char="•"/>
              <a:defRPr/>
            </a:pPr>
            <a:r>
              <a:rPr lang="en-US" b="0" dirty="0" smtClean="0">
                <a:solidFill>
                  <a:schemeClr val="tx1"/>
                </a:solidFill>
              </a:rPr>
              <a:t>Some tests provide you the opportunity to let the teacher know what score you think you deserve on open ended questions</a:t>
            </a:r>
          </a:p>
          <a:p>
            <a:pPr marL="285750" indent="-285750">
              <a:buFont typeface="Arial" pitchFamily="34" charset="0"/>
              <a:buChar char="•"/>
              <a:defRPr/>
            </a:pPr>
            <a:r>
              <a:rPr lang="en-US" b="0" dirty="0" smtClean="0">
                <a:solidFill>
                  <a:schemeClr val="tx1"/>
                </a:solidFill>
              </a:rPr>
              <a:t>After you submit a test, return to the home page to locate the test and click Self-Assess</a:t>
            </a:r>
          </a:p>
          <a:p>
            <a:pPr marL="285750" indent="-285750">
              <a:buFont typeface="Arial" pitchFamily="34" charset="0"/>
              <a:buChar char="•"/>
              <a:defRPr/>
            </a:pPr>
            <a:endParaRPr lang="en-US" b="0" dirty="0">
              <a:solidFill>
                <a:schemeClr val="tx1"/>
              </a:solidFill>
            </a:endParaRPr>
          </a:p>
          <a:p>
            <a:pPr marL="285750" indent="-285750">
              <a:buFont typeface="Arial" pitchFamily="34" charset="0"/>
              <a:buChar char="•"/>
              <a:defRPr/>
            </a:pPr>
            <a:endParaRPr lang="en-US" b="0" dirty="0" smtClean="0">
              <a:solidFill>
                <a:schemeClr val="tx1"/>
              </a:solidFill>
            </a:endParaRPr>
          </a:p>
          <a:p>
            <a:pPr marL="285750" indent="-285750">
              <a:buFont typeface="Arial" pitchFamily="34" charset="0"/>
              <a:buChar char="•"/>
              <a:defRPr/>
            </a:pPr>
            <a:endParaRPr lang="en-US" b="0" dirty="0" smtClean="0">
              <a:solidFill>
                <a:schemeClr val="tx1"/>
              </a:solidFill>
            </a:endParaRPr>
          </a:p>
          <a:p>
            <a:pPr marL="285750" indent="-285750">
              <a:buFont typeface="Arial" pitchFamily="34" charset="0"/>
              <a:buChar char="•"/>
              <a:defRPr/>
            </a:pPr>
            <a:endParaRPr lang="en-US" b="0" dirty="0" smtClean="0"/>
          </a:p>
          <a:p>
            <a:pPr marL="285750" indent="-285750">
              <a:buFont typeface="Arial" pitchFamily="34" charset="0"/>
              <a:buChar char="•"/>
              <a:defRPr/>
            </a:pPr>
            <a:r>
              <a:rPr lang="en-US" b="0" dirty="0" smtClean="0"/>
              <a:t>For each item, review </a:t>
            </a:r>
            <a:r>
              <a:rPr lang="en-US" b="0" dirty="0"/>
              <a:t>your answer and then </a:t>
            </a:r>
            <a:r>
              <a:rPr lang="en-US" b="0" dirty="0" smtClean="0"/>
              <a:t>either </a:t>
            </a:r>
            <a:r>
              <a:rPr lang="en-US" b="0" dirty="0"/>
              <a:t>type in a score in the field provided or read the rubric and select the most appropriate score button</a:t>
            </a:r>
            <a:endParaRPr lang="en-US" b="0" dirty="0" smtClean="0">
              <a:solidFill>
                <a:schemeClr val="tx1"/>
              </a:solidFill>
            </a:endParaRPr>
          </a:p>
          <a:p>
            <a:pPr marL="285750" indent="-285750">
              <a:buFont typeface="Arial" pitchFamily="34" charset="0"/>
              <a:buChar char="•"/>
              <a:defRPr/>
            </a:pPr>
            <a:endParaRPr lang="en-US" sz="1600" b="0" dirty="0" smtClean="0">
              <a:solidFill>
                <a:schemeClr val="tx1"/>
              </a:solidFill>
            </a:endParaRPr>
          </a:p>
          <a:p>
            <a:pPr marL="876300" lvl="2" indent="-339725">
              <a:buFont typeface="Arial" pitchFamily="34" charset="0"/>
              <a:buChar char="•"/>
              <a:defRPr/>
            </a:pPr>
            <a:endParaRPr lang="en-US" sz="1600" dirty="0" smtClean="0">
              <a:solidFill>
                <a:schemeClr val="bg1">
                  <a:lumMod val="50000"/>
                </a:schemeClr>
              </a:solidFill>
              <a:ea typeface="ヒラギノ角ゴ ProN W3" charset="-128"/>
            </a:endParaRPr>
          </a:p>
          <a:p>
            <a:pPr marL="0" lvl="1" indent="0">
              <a:defRPr/>
            </a:pPr>
            <a:endParaRPr lang="en-US" sz="1600" dirty="0" smtClean="0">
              <a:solidFill>
                <a:schemeClr val="tx2"/>
              </a:solidFill>
              <a:ea typeface="ヒラギノ角ゴ ProN W3" charset="-128"/>
            </a:endParaRPr>
          </a:p>
          <a:p>
            <a:pPr marL="0" lvl="1" indent="0">
              <a:defRPr/>
            </a:pPr>
            <a:endParaRPr lang="en-US" sz="1600" dirty="0" smtClean="0">
              <a:solidFill>
                <a:schemeClr val="bg1">
                  <a:lumMod val="50000"/>
                </a:schemeClr>
              </a:solidFill>
              <a:ea typeface="ヒラギノ角ゴ ProN W3" charset="-128"/>
            </a:endParaRPr>
          </a:p>
        </p:txBody>
      </p:sp>
      <p:pic>
        <p:nvPicPr>
          <p:cNvPr id="25604" name="Picture 1"/>
          <p:cNvPicPr>
            <a:picLocks noChangeAspect="1" noChangeArrowheads="1"/>
          </p:cNvPicPr>
          <p:nvPr/>
        </p:nvPicPr>
        <p:blipFill>
          <a:blip r:embed="rId3" cstate="print"/>
          <a:srcRect/>
          <a:stretch>
            <a:fillRect/>
          </a:stretch>
        </p:blipFill>
        <p:spPr bwMode="auto">
          <a:xfrm>
            <a:off x="838200" y="2971800"/>
            <a:ext cx="7867650" cy="1219200"/>
          </a:xfrm>
          <a:prstGeom prst="rect">
            <a:avLst/>
          </a:prstGeom>
          <a:noFill/>
          <a:ln w="9525">
            <a:noFill/>
            <a:miter lim="800000"/>
            <a:headEnd/>
            <a:tailEnd/>
          </a:ln>
        </p:spPr>
      </p:pic>
      <p:pic>
        <p:nvPicPr>
          <p:cNvPr id="5" name="Picture 4"/>
          <p:cNvPicPr>
            <a:picLocks noChangeAspect="1" noChangeArrowheads="1"/>
          </p:cNvPicPr>
          <p:nvPr/>
        </p:nvPicPr>
        <p:blipFill>
          <a:blip r:embed="rId4" cstate="print"/>
          <a:srcRect/>
          <a:stretch>
            <a:fillRect/>
          </a:stretch>
        </p:blipFill>
        <p:spPr bwMode="auto">
          <a:xfrm>
            <a:off x="185352" y="228600"/>
            <a:ext cx="4005648" cy="762000"/>
          </a:xfrm>
          <a:prstGeom prst="rect">
            <a:avLst/>
          </a:prstGeom>
          <a:noFill/>
          <a:ln w="9525">
            <a:noFill/>
            <a:miter lim="800000"/>
            <a:headEnd/>
            <a:tailEnd/>
          </a:ln>
        </p:spPr>
      </p:pic>
      <p:sp>
        <p:nvSpPr>
          <p:cNvPr id="6" name="Rectangle 13"/>
          <p:cNvSpPr txBox="1">
            <a:spLocks noChangeArrowheads="1"/>
          </p:cNvSpPr>
          <p:nvPr/>
        </p:nvSpPr>
        <p:spPr bwMode="auto">
          <a:xfrm>
            <a:off x="5394325" y="228600"/>
            <a:ext cx="3673475" cy="914400"/>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213384"/>
                </a:solidFill>
                <a:effectLst/>
                <a:uLnTx/>
                <a:uFillTx/>
                <a:latin typeface="+mj-lt"/>
                <a:ea typeface="+mj-ea"/>
                <a:cs typeface="+mj-cs"/>
              </a:rPr>
              <a:t>Student Self-Assessment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lvl1pPr eaLnBrk="0" hangingPunct="0">
              <a:defRPr sz="1700">
                <a:solidFill>
                  <a:srgbClr val="000000"/>
                </a:solidFill>
                <a:latin typeface="Verdana" pitchFamily="34" charset="0"/>
                <a:ea typeface="ヒラギノ角ゴ ProN W3" charset="-128"/>
                <a:sym typeface="Verdana" pitchFamily="34" charset="0"/>
              </a:defRPr>
            </a:lvl1pPr>
            <a:lvl2pPr marL="522368" indent="-200911" eaLnBrk="0" hangingPunct="0">
              <a:defRPr sz="1700">
                <a:solidFill>
                  <a:srgbClr val="000000"/>
                </a:solidFill>
                <a:latin typeface="Verdana" pitchFamily="34" charset="0"/>
                <a:ea typeface="ヒラギノ角ゴ ProN W3" charset="-128"/>
                <a:sym typeface="Verdana" pitchFamily="34" charset="0"/>
              </a:defRPr>
            </a:lvl2pPr>
            <a:lvl3pPr marL="803643" indent="-160729" eaLnBrk="0" hangingPunct="0">
              <a:defRPr sz="1700">
                <a:solidFill>
                  <a:srgbClr val="000000"/>
                </a:solidFill>
                <a:latin typeface="Verdana" pitchFamily="34" charset="0"/>
                <a:ea typeface="ヒラギノ角ゴ ProN W3" charset="-128"/>
                <a:sym typeface="Verdana" pitchFamily="34" charset="0"/>
              </a:defRPr>
            </a:lvl3pPr>
            <a:lvl4pPr marL="1125101" indent="-160729" eaLnBrk="0" hangingPunct="0">
              <a:defRPr sz="1700">
                <a:solidFill>
                  <a:srgbClr val="000000"/>
                </a:solidFill>
                <a:latin typeface="Verdana" pitchFamily="34" charset="0"/>
                <a:ea typeface="ヒラギノ角ゴ ProN W3" charset="-128"/>
                <a:sym typeface="Verdana" pitchFamily="34" charset="0"/>
              </a:defRPr>
            </a:lvl4pPr>
            <a:lvl5pPr marL="1446558" indent="-160729" eaLnBrk="0" hangingPunct="0">
              <a:defRPr sz="1700">
                <a:solidFill>
                  <a:srgbClr val="000000"/>
                </a:solidFill>
                <a:latin typeface="Verdana" pitchFamily="34" charset="0"/>
                <a:ea typeface="ヒラギノ角ゴ ProN W3" charset="-128"/>
                <a:sym typeface="Verdana" pitchFamily="34" charset="0"/>
              </a:defRPr>
            </a:lvl5pPr>
            <a:lvl6pPr marL="1768015"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6pPr>
            <a:lvl7pPr marL="2089473"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7pPr>
            <a:lvl8pPr marL="2410930"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8pPr>
            <a:lvl9pPr marL="2732387"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9pPr>
          </a:lstStyle>
          <a:p>
            <a:pPr eaLnBrk="1" hangingPunct="1">
              <a:defRPr/>
            </a:pPr>
            <a:fld id="{E20922C1-4BBE-4DB4-9DF2-AAB76DE1BE8F}" type="slidenum">
              <a:rPr lang="en-US" sz="800" smtClean="0">
                <a:solidFill>
                  <a:srgbClr val="FFFFFF"/>
                </a:solidFill>
                <a:ea typeface="MS PGothic" pitchFamily="34" charset="-128"/>
              </a:rPr>
              <a:pPr eaLnBrk="1" hangingPunct="1">
                <a:defRPr/>
              </a:pPr>
              <a:t>2</a:t>
            </a:fld>
            <a:endParaRPr lang="en-US" sz="800" dirty="0" smtClean="0">
              <a:solidFill>
                <a:srgbClr val="FFFFFF"/>
              </a:solidFill>
              <a:ea typeface="MS PGothic" pitchFamily="34" charset="-128"/>
            </a:endParaRPr>
          </a:p>
        </p:txBody>
      </p:sp>
      <p:sp>
        <p:nvSpPr>
          <p:cNvPr id="47106" name="Rectangle 2"/>
          <p:cNvSpPr>
            <a:spLocks noGrp="1" noChangeArrowheads="1"/>
          </p:cNvSpPr>
          <p:nvPr>
            <p:ph type="body" idx="1"/>
          </p:nvPr>
        </p:nvSpPr>
        <p:spPr>
          <a:xfrm>
            <a:off x="357188" y="1294805"/>
            <a:ext cx="8429625" cy="2035969"/>
          </a:xfrm>
        </p:spPr>
        <p:txBody>
          <a:bodyPr/>
          <a:lstStyle/>
          <a:p>
            <a:pPr eaLnBrk="1" hangingPunct="1">
              <a:buFont typeface="Verdana" charset="0"/>
              <a:buChar char="•"/>
              <a:defRPr/>
            </a:pPr>
            <a:r>
              <a:rPr lang="en-US" dirty="0" smtClean="0">
                <a:sym typeface="Verdana" charset="0"/>
              </a:rPr>
              <a:t>Your teacher or another test proctor will provide you with the test site address, your username, password, and an online test </a:t>
            </a:r>
            <a:r>
              <a:rPr lang="en-US" dirty="0" err="1" smtClean="0">
                <a:sym typeface="Verdana" charset="0"/>
              </a:rPr>
              <a:t>passcode</a:t>
            </a:r>
            <a:r>
              <a:rPr lang="en-US" dirty="0" smtClean="0">
                <a:sym typeface="Verdana" charset="0"/>
              </a:rPr>
              <a:t>.</a:t>
            </a:r>
            <a:endParaRPr lang="en-US" dirty="0" smtClean="0">
              <a:latin typeface="Arial" charset="0"/>
              <a:sym typeface="Arial" charset="0"/>
            </a:endParaRPr>
          </a:p>
          <a:p>
            <a:pPr eaLnBrk="1" hangingPunct="1">
              <a:buFont typeface="Verdana" charset="0"/>
              <a:buChar char="•"/>
              <a:defRPr/>
            </a:pPr>
            <a:endParaRPr lang="en-US" dirty="0" smtClean="0">
              <a:sym typeface="Verdana" charset="0"/>
            </a:endParaRPr>
          </a:p>
        </p:txBody>
      </p:sp>
      <p:pic>
        <p:nvPicPr>
          <p:cNvPr id="8197" name="Picture 6"/>
          <p:cNvPicPr>
            <a:picLocks noChangeAspect="1"/>
          </p:cNvPicPr>
          <p:nvPr/>
        </p:nvPicPr>
        <p:blipFill>
          <a:blip r:embed="rId3" cstate="print"/>
          <a:srcRect/>
          <a:stretch>
            <a:fillRect/>
          </a:stretch>
        </p:blipFill>
        <p:spPr bwMode="auto">
          <a:xfrm>
            <a:off x="1819424" y="2946797"/>
            <a:ext cx="4574232" cy="2915543"/>
          </a:xfrm>
          <a:prstGeom prst="rect">
            <a:avLst/>
          </a:prstGeom>
          <a:noFill/>
          <a:ln w="25400">
            <a:noFill/>
            <a:miter lim="800000"/>
            <a:headEnd/>
            <a:tailEnd/>
          </a:ln>
        </p:spPr>
      </p:pic>
      <p:pic>
        <p:nvPicPr>
          <p:cNvPr id="7" name="Picture 6"/>
          <p:cNvPicPr>
            <a:picLocks noChangeAspect="1" noChangeArrowheads="1"/>
          </p:cNvPicPr>
          <p:nvPr/>
        </p:nvPicPr>
        <p:blipFill>
          <a:blip r:embed="rId4" cstate="print"/>
          <a:srcRect/>
          <a:stretch>
            <a:fillRect/>
          </a:stretch>
        </p:blipFill>
        <p:spPr bwMode="auto">
          <a:xfrm>
            <a:off x="185352" y="228600"/>
            <a:ext cx="4005648" cy="762000"/>
          </a:xfrm>
          <a:prstGeom prst="rect">
            <a:avLst/>
          </a:prstGeom>
          <a:noFill/>
          <a:ln w="9525">
            <a:noFill/>
            <a:miter lim="800000"/>
            <a:headEnd/>
            <a:tailEnd/>
          </a:ln>
        </p:spPr>
      </p:pic>
      <p:sp>
        <p:nvSpPr>
          <p:cNvPr id="8" name="Rectangle 13"/>
          <p:cNvSpPr txBox="1">
            <a:spLocks noChangeArrowheads="1"/>
          </p:cNvSpPr>
          <p:nvPr/>
        </p:nvSpPr>
        <p:spPr bwMode="auto">
          <a:xfrm>
            <a:off x="5394325" y="228600"/>
            <a:ext cx="3673475" cy="914400"/>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213384"/>
                </a:solidFill>
                <a:effectLst/>
                <a:uLnTx/>
                <a:uFillTx/>
                <a:latin typeface="+mj-lt"/>
                <a:ea typeface="+mj-ea"/>
                <a:cs typeface="+mj-cs"/>
              </a:rPr>
              <a:t>Sign In</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8"/>
          <p:cNvSpPr>
            <a:spLocks noChangeArrowheads="1"/>
          </p:cNvSpPr>
          <p:nvPr/>
        </p:nvSpPr>
        <p:spPr bwMode="auto">
          <a:xfrm>
            <a:off x="3886646" y="1663155"/>
            <a:ext cx="5104433" cy="1384990"/>
          </a:xfrm>
          <a:prstGeom prst="rect">
            <a:avLst/>
          </a:prstGeom>
          <a:noFill/>
          <a:ln w="9525">
            <a:noFill/>
            <a:miter lim="800000"/>
            <a:headEnd/>
            <a:tailEnd/>
          </a:ln>
        </p:spPr>
        <p:txBody>
          <a:bodyPr lIns="91435" tIns="45718" rIns="91435" bIns="45718">
            <a:spAutoFit/>
          </a:bodyPr>
          <a:lstStyle/>
          <a:p>
            <a:pPr marL="457177" indent="-457177">
              <a:buFont typeface="Arial"/>
              <a:buChar char="•"/>
              <a:tabLst>
                <a:tab pos="4576529" algn="l"/>
              </a:tabLst>
              <a:defRPr/>
            </a:pPr>
            <a:r>
              <a:rPr lang="en-US" sz="2800" dirty="0">
                <a:latin typeface="+mn-lt"/>
                <a:ea typeface="ヒラギノ角ゴ ProN W3" charset="-128"/>
              </a:rPr>
              <a:t>Enter the online passcode for the test and click </a:t>
            </a:r>
            <a:r>
              <a:rPr lang="en-US" sz="2800" b="1" dirty="0">
                <a:latin typeface="+mn-lt"/>
                <a:ea typeface="ヒラギノ角ゴ ProN W3" charset="-128"/>
              </a:rPr>
              <a:t>Go</a:t>
            </a:r>
            <a:r>
              <a:rPr lang="en-US" sz="2800" dirty="0">
                <a:latin typeface="+mn-lt"/>
                <a:ea typeface="ヒラギノ角ゴ ProN W3" charset="-128"/>
              </a:rPr>
              <a:t>.</a:t>
            </a:r>
          </a:p>
        </p:txBody>
      </p:sp>
      <p:sp>
        <p:nvSpPr>
          <p:cNvPr id="8198" name="Rectangle 8"/>
          <p:cNvSpPr>
            <a:spLocks noChangeArrowheads="1"/>
          </p:cNvSpPr>
          <p:nvPr/>
        </p:nvSpPr>
        <p:spPr bwMode="auto">
          <a:xfrm>
            <a:off x="4495800" y="3962400"/>
            <a:ext cx="4191372" cy="2246765"/>
          </a:xfrm>
          <a:prstGeom prst="rect">
            <a:avLst/>
          </a:prstGeom>
          <a:noFill/>
          <a:ln w="9525">
            <a:noFill/>
            <a:miter lim="800000"/>
            <a:headEnd/>
            <a:tailEnd/>
          </a:ln>
        </p:spPr>
        <p:txBody>
          <a:bodyPr lIns="91435" tIns="45718" rIns="91435" bIns="45718">
            <a:spAutoFit/>
          </a:bodyPr>
          <a:lstStyle/>
          <a:p>
            <a:pPr marL="457177" indent="-457177">
              <a:buFont typeface="Arial"/>
              <a:buChar char="•"/>
              <a:tabLst>
                <a:tab pos="4576529" algn="l"/>
              </a:tabLst>
              <a:defRPr/>
            </a:pPr>
            <a:r>
              <a:rPr lang="en-US" sz="2800" dirty="0" smtClean="0">
                <a:latin typeface="+mn-lt"/>
                <a:ea typeface="ヒラギノ角ゴ ProN W3" charset="-128"/>
              </a:rPr>
              <a:t>Alert your teacher if the wrong class is listed</a:t>
            </a:r>
          </a:p>
          <a:p>
            <a:pPr marL="457177" indent="-457177">
              <a:buFont typeface="Arial"/>
              <a:buChar char="•"/>
              <a:tabLst>
                <a:tab pos="4576529" algn="l"/>
              </a:tabLst>
              <a:defRPr/>
            </a:pPr>
            <a:r>
              <a:rPr lang="en-US" sz="2800" dirty="0" smtClean="0">
                <a:latin typeface="+mn-lt"/>
                <a:ea typeface="ヒラギノ角ゴ ProN W3" charset="-128"/>
              </a:rPr>
              <a:t>Click </a:t>
            </a:r>
            <a:r>
              <a:rPr lang="en-US" sz="2800" b="1" dirty="0">
                <a:latin typeface="+mn-lt"/>
                <a:ea typeface="ヒラギノ角ゴ ProN W3" charset="-128"/>
              </a:rPr>
              <a:t>Start Your Test</a:t>
            </a:r>
            <a:r>
              <a:rPr lang="en-US" sz="2800" dirty="0">
                <a:latin typeface="+mn-lt"/>
                <a:ea typeface="ヒラギノ角ゴ ProN W3" charset="-128"/>
              </a:rPr>
              <a:t>.</a:t>
            </a:r>
          </a:p>
        </p:txBody>
      </p:sp>
      <p:pic>
        <p:nvPicPr>
          <p:cNvPr id="1027" name="Picture 3"/>
          <p:cNvPicPr>
            <a:picLocks noChangeAspect="1" noChangeArrowheads="1"/>
          </p:cNvPicPr>
          <p:nvPr/>
        </p:nvPicPr>
        <p:blipFill>
          <a:blip r:embed="rId3" cstate="print"/>
          <a:srcRect/>
          <a:stretch>
            <a:fillRect/>
          </a:stretch>
        </p:blipFill>
        <p:spPr bwMode="auto">
          <a:xfrm>
            <a:off x="457647" y="1295922"/>
            <a:ext cx="3276079" cy="2242467"/>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srcRect/>
          <a:stretch>
            <a:fillRect/>
          </a:stretch>
        </p:blipFill>
        <p:spPr bwMode="auto">
          <a:xfrm>
            <a:off x="1905372" y="3886646"/>
            <a:ext cx="2437805" cy="2152055"/>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9224" name="Slide Number Placeholder 4"/>
          <p:cNvSpPr txBox="1">
            <a:spLocks/>
          </p:cNvSpPr>
          <p:nvPr/>
        </p:nvSpPr>
        <p:spPr bwMode="auto">
          <a:xfrm>
            <a:off x="6553275" y="6356821"/>
            <a:ext cx="2133079" cy="365001"/>
          </a:xfrm>
          <a:prstGeom prst="rect">
            <a:avLst/>
          </a:prstGeom>
          <a:noFill/>
          <a:ln w="9525">
            <a:noFill/>
            <a:miter lim="800000"/>
            <a:headEnd/>
            <a:tailEnd/>
          </a:ln>
        </p:spPr>
        <p:txBody>
          <a:bodyPr lIns="91435" tIns="45718" rIns="91435" bIns="45718"/>
          <a:lstStyle/>
          <a:p>
            <a:pPr algn="r" defTabSz="641799"/>
            <a:fld id="{D5A74D46-C841-41C4-8A7C-CDDB26FEAA43}" type="slidenum">
              <a:rPr lang="en-US" altLang="en-US" sz="1300"/>
              <a:pPr algn="r" defTabSz="641799"/>
              <a:t>3</a:t>
            </a:fld>
            <a:endParaRPr lang="en-US" altLang="en-US" sz="1300" dirty="0"/>
          </a:p>
        </p:txBody>
      </p:sp>
      <p:pic>
        <p:nvPicPr>
          <p:cNvPr id="9" name="Picture 8"/>
          <p:cNvPicPr>
            <a:picLocks noChangeAspect="1" noChangeArrowheads="1"/>
          </p:cNvPicPr>
          <p:nvPr/>
        </p:nvPicPr>
        <p:blipFill>
          <a:blip r:embed="rId5" cstate="print"/>
          <a:srcRect/>
          <a:stretch>
            <a:fillRect/>
          </a:stretch>
        </p:blipFill>
        <p:spPr bwMode="auto">
          <a:xfrm>
            <a:off x="185352" y="228600"/>
            <a:ext cx="4005648" cy="762000"/>
          </a:xfrm>
          <a:prstGeom prst="rect">
            <a:avLst/>
          </a:prstGeom>
          <a:noFill/>
          <a:ln w="9525">
            <a:noFill/>
            <a:miter lim="800000"/>
            <a:headEnd/>
            <a:tailEnd/>
          </a:ln>
        </p:spPr>
      </p:pic>
      <p:sp>
        <p:nvSpPr>
          <p:cNvPr id="10" name="Rectangle 13"/>
          <p:cNvSpPr txBox="1">
            <a:spLocks noChangeArrowheads="1"/>
          </p:cNvSpPr>
          <p:nvPr/>
        </p:nvSpPr>
        <p:spPr bwMode="auto">
          <a:xfrm>
            <a:off x="5394325" y="228600"/>
            <a:ext cx="3673475" cy="914400"/>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213384"/>
                </a:solidFill>
                <a:effectLst/>
                <a:uLnTx/>
                <a:uFillTx/>
                <a:latin typeface="+mj-lt"/>
                <a:ea typeface="+mj-ea"/>
                <a:cs typeface="+mj-cs"/>
              </a:rPr>
              <a:t>Enter the Online </a:t>
            </a:r>
            <a:r>
              <a:rPr kumimoji="0" lang="en-US" sz="2400" b="1" i="0" u="none" strike="noStrike" kern="0" cap="none" spc="0" normalizeH="0" baseline="0" noProof="0" dirty="0" err="1" smtClean="0">
                <a:ln>
                  <a:noFill/>
                </a:ln>
                <a:solidFill>
                  <a:srgbClr val="213384"/>
                </a:solidFill>
                <a:effectLst/>
                <a:uLnTx/>
                <a:uFillTx/>
                <a:latin typeface="+mj-lt"/>
                <a:ea typeface="+mj-ea"/>
                <a:cs typeface="+mj-cs"/>
              </a:rPr>
              <a:t>Passcode</a:t>
            </a:r>
            <a:endParaRPr kumimoji="0" lang="en-US" sz="2400" b="1" i="0" u="none" strike="noStrike" kern="0" cap="none" spc="0" normalizeH="0" baseline="0" noProof="0" dirty="0" smtClean="0">
              <a:ln>
                <a:noFill/>
              </a:ln>
              <a:solidFill>
                <a:srgbClr val="213384"/>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8"/>
          <p:cNvSpPr>
            <a:spLocks noChangeArrowheads="1"/>
          </p:cNvSpPr>
          <p:nvPr/>
        </p:nvSpPr>
        <p:spPr bwMode="auto">
          <a:xfrm>
            <a:off x="609451" y="1275830"/>
            <a:ext cx="7925098" cy="1384990"/>
          </a:xfrm>
          <a:prstGeom prst="rect">
            <a:avLst/>
          </a:prstGeom>
          <a:noFill/>
          <a:ln w="9525">
            <a:noFill/>
            <a:miter lim="800000"/>
            <a:headEnd/>
            <a:tailEnd/>
          </a:ln>
        </p:spPr>
        <p:txBody>
          <a:bodyPr lIns="91435" tIns="45718" rIns="91435" bIns="45718">
            <a:spAutoFit/>
          </a:bodyPr>
          <a:lstStyle/>
          <a:p>
            <a:pPr marL="457177" indent="-457177">
              <a:buFont typeface="Arial"/>
              <a:buChar char="•"/>
              <a:tabLst>
                <a:tab pos="4576529" algn="l"/>
              </a:tabLst>
              <a:defRPr/>
            </a:pPr>
            <a:r>
              <a:rPr lang="en-US" sz="2800" dirty="0">
                <a:latin typeface="+mn-lt"/>
                <a:ea typeface="ヒラギノ角ゴ ProN W3" charset="-128"/>
              </a:rPr>
              <a:t>Confirm that the welcome message displays your name and the correct test name, then click </a:t>
            </a:r>
            <a:r>
              <a:rPr lang="en-US" sz="2800" b="1" dirty="0">
                <a:latin typeface="+mn-lt"/>
                <a:ea typeface="ヒラギノ角ゴ ProN W3" charset="-128"/>
              </a:rPr>
              <a:t>Start Test Now</a:t>
            </a:r>
            <a:r>
              <a:rPr lang="en-US" sz="2800" dirty="0">
                <a:latin typeface="+mn-lt"/>
                <a:ea typeface="ヒラギノ角ゴ ProN W3" charset="-128"/>
              </a:rPr>
              <a:t>.</a:t>
            </a:r>
          </a:p>
        </p:txBody>
      </p:sp>
      <p:sp>
        <p:nvSpPr>
          <p:cNvPr id="2" name="Slide Number Placeholder 4"/>
          <p:cNvSpPr txBox="1">
            <a:spLocks/>
          </p:cNvSpPr>
          <p:nvPr/>
        </p:nvSpPr>
        <p:spPr bwMode="auto">
          <a:xfrm>
            <a:off x="6553275" y="6356821"/>
            <a:ext cx="2133079" cy="365001"/>
          </a:xfrm>
          <a:prstGeom prst="rect">
            <a:avLst/>
          </a:prstGeom>
          <a:noFill/>
          <a:ln w="9525">
            <a:noFill/>
            <a:miter lim="800000"/>
            <a:headEnd/>
            <a:tailEnd/>
          </a:ln>
        </p:spPr>
        <p:txBody>
          <a:bodyPr lIns="91435" tIns="45718" rIns="91435" bIns="45718"/>
          <a:lstStyle/>
          <a:p>
            <a:pPr algn="r" defTabSz="641799"/>
            <a:fld id="{2BFCF5C7-240A-4E0B-BD64-956435561BBB}" type="slidenum">
              <a:rPr lang="en-US" altLang="en-US" sz="1300"/>
              <a:pPr algn="r" defTabSz="641799"/>
              <a:t>4</a:t>
            </a:fld>
            <a:endParaRPr lang="en-US" altLang="en-US" sz="1300" dirty="0"/>
          </a:p>
        </p:txBody>
      </p:sp>
      <p:pic>
        <p:nvPicPr>
          <p:cNvPr id="74754" name="Picture 2"/>
          <p:cNvPicPr>
            <a:picLocks noChangeAspect="1"/>
          </p:cNvPicPr>
          <p:nvPr/>
        </p:nvPicPr>
        <p:blipFill>
          <a:blip r:embed="rId3" cstate="print"/>
          <a:srcRect/>
          <a:stretch>
            <a:fillRect/>
          </a:stretch>
        </p:blipFill>
        <p:spPr bwMode="auto">
          <a:xfrm>
            <a:off x="1893094" y="2970238"/>
            <a:ext cx="4859982" cy="2226840"/>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rgbClr val="000000"/>
                </a:solidFill>
                <a:prstDash val="solid"/>
                <a:miter lim="800000"/>
                <a:headEnd/>
                <a:tailEnd/>
              </a14:hiddenLine>
            </a:ext>
          </a:extLst>
        </p:spPr>
      </p:pic>
      <p:pic>
        <p:nvPicPr>
          <p:cNvPr id="6" name="Picture 5"/>
          <p:cNvPicPr>
            <a:picLocks noChangeAspect="1" noChangeArrowheads="1"/>
          </p:cNvPicPr>
          <p:nvPr/>
        </p:nvPicPr>
        <p:blipFill>
          <a:blip r:embed="rId4" cstate="print"/>
          <a:srcRect/>
          <a:stretch>
            <a:fillRect/>
          </a:stretch>
        </p:blipFill>
        <p:spPr bwMode="auto">
          <a:xfrm>
            <a:off x="185352" y="228600"/>
            <a:ext cx="4005648" cy="762000"/>
          </a:xfrm>
          <a:prstGeom prst="rect">
            <a:avLst/>
          </a:prstGeom>
          <a:noFill/>
          <a:ln w="9525">
            <a:noFill/>
            <a:miter lim="800000"/>
            <a:headEnd/>
            <a:tailEnd/>
          </a:ln>
        </p:spPr>
      </p:pic>
      <p:sp>
        <p:nvSpPr>
          <p:cNvPr id="7" name="Rectangle 13"/>
          <p:cNvSpPr txBox="1">
            <a:spLocks noChangeArrowheads="1"/>
          </p:cNvSpPr>
          <p:nvPr/>
        </p:nvSpPr>
        <p:spPr bwMode="auto">
          <a:xfrm>
            <a:off x="5394325" y="228600"/>
            <a:ext cx="3673475" cy="914400"/>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213384"/>
                </a:solidFill>
                <a:effectLst/>
                <a:uLnTx/>
                <a:uFillTx/>
                <a:latin typeface="+mj-lt"/>
                <a:ea typeface="+mj-ea"/>
                <a:cs typeface="+mj-cs"/>
              </a:rPr>
              <a:t>Confirm and Start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cstate="print"/>
          <a:srcRect/>
          <a:stretch>
            <a:fillRect/>
          </a:stretch>
        </p:blipFill>
        <p:spPr bwMode="auto">
          <a:xfrm>
            <a:off x="228824" y="745629"/>
            <a:ext cx="8732118" cy="5147965"/>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0"/>
          </p:nvPr>
        </p:nvSpPr>
        <p:spPr>
          <a:xfrm>
            <a:off x="6553275" y="6356821"/>
            <a:ext cx="2133079" cy="365001"/>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435" tIns="45718" rIns="91435" bIns="45718"/>
          <a:lstStyle/>
          <a:p>
            <a:pPr>
              <a:defRPr/>
            </a:pPr>
            <a:fld id="{69414B54-717B-487C-AAF5-E09961EED2E7}" type="slidenum">
              <a:rPr lang="en-US" sz="1800"/>
              <a:pPr>
                <a:defRPr/>
              </a:pPr>
              <a:t>5</a:t>
            </a:fld>
            <a:endParaRPr lang="en-US" sz="1800" dirty="0"/>
          </a:p>
        </p:txBody>
      </p:sp>
      <p:sp>
        <p:nvSpPr>
          <p:cNvPr id="2" name="Rounded Rectangular Callout 1"/>
          <p:cNvSpPr/>
          <p:nvPr/>
        </p:nvSpPr>
        <p:spPr>
          <a:xfrm>
            <a:off x="1676549" y="2286000"/>
            <a:ext cx="2590726" cy="1151930"/>
          </a:xfrm>
          <a:prstGeom prst="wedgeRoundRectCallout">
            <a:avLst>
              <a:gd name="adj1" fmla="val -96936"/>
              <a:gd name="adj2" fmla="val 28684"/>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defRPr/>
            </a:pPr>
            <a:r>
              <a:rPr lang="en-US" dirty="0">
                <a:solidFill>
                  <a:schemeClr val="tx1"/>
                </a:solidFill>
              </a:rPr>
              <a:t>Click </a:t>
            </a:r>
            <a:r>
              <a:rPr lang="en-US" b="1" dirty="0">
                <a:solidFill>
                  <a:schemeClr val="tx1"/>
                </a:solidFill>
              </a:rPr>
              <a:t>Hide</a:t>
            </a:r>
            <a:r>
              <a:rPr lang="en-US" dirty="0">
                <a:solidFill>
                  <a:schemeClr val="tx1"/>
                </a:solidFill>
              </a:rPr>
              <a:t> for any answer options you want to eliminate.</a:t>
            </a:r>
          </a:p>
        </p:txBody>
      </p:sp>
      <p:sp>
        <p:nvSpPr>
          <p:cNvPr id="14" name="Rounded Rectangular Callout 13"/>
          <p:cNvSpPr/>
          <p:nvPr/>
        </p:nvSpPr>
        <p:spPr>
          <a:xfrm>
            <a:off x="3299520" y="4191372"/>
            <a:ext cx="2590726" cy="1151930"/>
          </a:xfrm>
          <a:prstGeom prst="wedgeRoundRectCallout">
            <a:avLst>
              <a:gd name="adj1" fmla="val 145343"/>
              <a:gd name="adj2" fmla="val 70026"/>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defRPr/>
            </a:pPr>
            <a:r>
              <a:rPr lang="en-US" dirty="0">
                <a:solidFill>
                  <a:schemeClr val="tx1"/>
                </a:solidFill>
              </a:rPr>
              <a:t>Click this button to move to the next question.</a:t>
            </a:r>
          </a:p>
        </p:txBody>
      </p:sp>
      <p:sp>
        <p:nvSpPr>
          <p:cNvPr id="15" name="Rounded Rectangular Callout 14"/>
          <p:cNvSpPr/>
          <p:nvPr/>
        </p:nvSpPr>
        <p:spPr>
          <a:xfrm>
            <a:off x="6095629" y="3657824"/>
            <a:ext cx="2590725" cy="732234"/>
          </a:xfrm>
          <a:prstGeom prst="wedgeRoundRectCallout">
            <a:avLst>
              <a:gd name="adj1" fmla="val 53799"/>
              <a:gd name="adj2" fmla="val 72621"/>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defRPr/>
            </a:pPr>
            <a:r>
              <a:rPr lang="en-US" dirty="0">
                <a:solidFill>
                  <a:schemeClr val="tx1"/>
                </a:solidFill>
              </a:rPr>
              <a:t>Click the scroll bar to scroll down the page.</a:t>
            </a:r>
          </a:p>
        </p:txBody>
      </p:sp>
      <p:sp>
        <p:nvSpPr>
          <p:cNvPr id="16" name="Rounded Rectangular Callout 15"/>
          <p:cNvSpPr/>
          <p:nvPr/>
        </p:nvSpPr>
        <p:spPr>
          <a:xfrm>
            <a:off x="5629053" y="1295921"/>
            <a:ext cx="2590725" cy="1151930"/>
          </a:xfrm>
          <a:prstGeom prst="wedgeRoundRectCallout">
            <a:avLst>
              <a:gd name="adj1" fmla="val 61888"/>
              <a:gd name="adj2" fmla="val -65576"/>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defRPr/>
            </a:pPr>
            <a:r>
              <a:rPr lang="en-US" dirty="0">
                <a:solidFill>
                  <a:schemeClr val="tx1"/>
                </a:solidFill>
              </a:rPr>
              <a:t>Click the flag icon to tag questions you want to review before submitting.</a:t>
            </a:r>
          </a:p>
        </p:txBody>
      </p:sp>
      <p:pic>
        <p:nvPicPr>
          <p:cNvPr id="11273" name="Picture 2"/>
          <p:cNvPicPr>
            <a:picLocks noChangeAspect="1" noChangeArrowheads="1"/>
          </p:cNvPicPr>
          <p:nvPr/>
        </p:nvPicPr>
        <p:blipFill>
          <a:blip r:embed="rId4" cstate="print"/>
          <a:srcRect/>
          <a:stretch>
            <a:fillRect/>
          </a:stretch>
        </p:blipFill>
        <p:spPr bwMode="auto">
          <a:xfrm>
            <a:off x="4267275" y="5544220"/>
            <a:ext cx="4655715" cy="349374"/>
          </a:xfrm>
          <a:prstGeom prst="rect">
            <a:avLst/>
          </a:prstGeom>
          <a:noFill/>
          <a:ln w="9525">
            <a:noFill/>
            <a:miter lim="800000"/>
            <a:headEnd/>
            <a:tailEnd/>
          </a:ln>
        </p:spPr>
      </p:pic>
      <p:pic>
        <p:nvPicPr>
          <p:cNvPr id="10" name="Picture 9"/>
          <p:cNvPicPr>
            <a:picLocks noChangeAspect="1" noChangeArrowheads="1"/>
          </p:cNvPicPr>
          <p:nvPr/>
        </p:nvPicPr>
        <p:blipFill>
          <a:blip r:embed="rId5" cstate="print"/>
          <a:srcRect/>
          <a:stretch>
            <a:fillRect/>
          </a:stretch>
        </p:blipFill>
        <p:spPr bwMode="auto">
          <a:xfrm>
            <a:off x="185352" y="228600"/>
            <a:ext cx="4005648" cy="762000"/>
          </a:xfrm>
          <a:prstGeom prst="rect">
            <a:avLst/>
          </a:prstGeom>
          <a:noFill/>
          <a:ln w="9525">
            <a:noFill/>
            <a:miter lim="800000"/>
            <a:headEnd/>
            <a:tailEnd/>
          </a:ln>
        </p:spPr>
      </p:pic>
      <p:sp>
        <p:nvSpPr>
          <p:cNvPr id="11" name="Rectangle 13"/>
          <p:cNvSpPr txBox="1">
            <a:spLocks noChangeArrowheads="1"/>
          </p:cNvSpPr>
          <p:nvPr/>
        </p:nvSpPr>
        <p:spPr bwMode="auto">
          <a:xfrm>
            <a:off x="5394325" y="228600"/>
            <a:ext cx="3673475" cy="914400"/>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213384"/>
                </a:solidFill>
                <a:effectLst/>
                <a:uLnTx/>
                <a:uFillTx/>
                <a:latin typeface="+mj-lt"/>
                <a:ea typeface="+mj-ea"/>
                <a:cs typeface="+mj-cs"/>
              </a:rPr>
              <a:t>Test Navigation and Strategies</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185352" y="228600"/>
            <a:ext cx="4005648" cy="762000"/>
          </a:xfrm>
          <a:prstGeom prst="rect">
            <a:avLst/>
          </a:prstGeom>
          <a:noFill/>
          <a:ln w="9525">
            <a:noFill/>
            <a:miter lim="800000"/>
            <a:headEnd/>
            <a:tailEnd/>
          </a:ln>
        </p:spPr>
      </p:pic>
      <p:sp>
        <p:nvSpPr>
          <p:cNvPr id="4"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lvl1pPr eaLnBrk="0" hangingPunct="0">
              <a:defRPr sz="1700">
                <a:solidFill>
                  <a:srgbClr val="000000"/>
                </a:solidFill>
                <a:latin typeface="Verdana" pitchFamily="34" charset="0"/>
                <a:ea typeface="ヒラギノ角ゴ ProN W3" charset="-128"/>
                <a:sym typeface="Verdana" pitchFamily="34" charset="0"/>
              </a:defRPr>
            </a:lvl1pPr>
            <a:lvl2pPr marL="522368" indent="-200911" eaLnBrk="0" hangingPunct="0">
              <a:defRPr sz="1700">
                <a:solidFill>
                  <a:srgbClr val="000000"/>
                </a:solidFill>
                <a:latin typeface="Verdana" pitchFamily="34" charset="0"/>
                <a:ea typeface="ヒラギノ角ゴ ProN W3" charset="-128"/>
                <a:sym typeface="Verdana" pitchFamily="34" charset="0"/>
              </a:defRPr>
            </a:lvl2pPr>
            <a:lvl3pPr marL="803643" indent="-160729" eaLnBrk="0" hangingPunct="0">
              <a:defRPr sz="1700">
                <a:solidFill>
                  <a:srgbClr val="000000"/>
                </a:solidFill>
                <a:latin typeface="Verdana" pitchFamily="34" charset="0"/>
                <a:ea typeface="ヒラギノ角ゴ ProN W3" charset="-128"/>
                <a:sym typeface="Verdana" pitchFamily="34" charset="0"/>
              </a:defRPr>
            </a:lvl3pPr>
            <a:lvl4pPr marL="1125101" indent="-160729" eaLnBrk="0" hangingPunct="0">
              <a:defRPr sz="1700">
                <a:solidFill>
                  <a:srgbClr val="000000"/>
                </a:solidFill>
                <a:latin typeface="Verdana" pitchFamily="34" charset="0"/>
                <a:ea typeface="ヒラギノ角ゴ ProN W3" charset="-128"/>
                <a:sym typeface="Verdana" pitchFamily="34" charset="0"/>
              </a:defRPr>
            </a:lvl4pPr>
            <a:lvl5pPr marL="1446558" indent="-160729" eaLnBrk="0" hangingPunct="0">
              <a:defRPr sz="1700">
                <a:solidFill>
                  <a:srgbClr val="000000"/>
                </a:solidFill>
                <a:latin typeface="Verdana" pitchFamily="34" charset="0"/>
                <a:ea typeface="ヒラギノ角ゴ ProN W3" charset="-128"/>
                <a:sym typeface="Verdana" pitchFamily="34" charset="0"/>
              </a:defRPr>
            </a:lvl5pPr>
            <a:lvl6pPr marL="1768015"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6pPr>
            <a:lvl7pPr marL="2089473"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7pPr>
            <a:lvl8pPr marL="2410930"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8pPr>
            <a:lvl9pPr marL="2732387"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9pPr>
          </a:lstStyle>
          <a:p>
            <a:pPr eaLnBrk="1" hangingPunct="1">
              <a:defRPr/>
            </a:pPr>
            <a:fld id="{EF736FA7-3C78-4E19-A493-DE57BC776233}" type="slidenum">
              <a:rPr lang="en-US" sz="800" smtClean="0">
                <a:solidFill>
                  <a:srgbClr val="FFFFFF"/>
                </a:solidFill>
                <a:ea typeface="MS PGothic" pitchFamily="34" charset="-128"/>
              </a:rPr>
              <a:pPr eaLnBrk="1" hangingPunct="1">
                <a:defRPr/>
              </a:pPr>
              <a:t>6</a:t>
            </a:fld>
            <a:endParaRPr lang="en-US" sz="800" dirty="0" smtClean="0">
              <a:solidFill>
                <a:srgbClr val="FFFFFF"/>
              </a:solidFill>
              <a:ea typeface="MS PGothic" pitchFamily="34" charset="-128"/>
            </a:endParaRPr>
          </a:p>
        </p:txBody>
      </p:sp>
      <p:pic>
        <p:nvPicPr>
          <p:cNvPr id="55298" name="Picture 2"/>
          <p:cNvPicPr>
            <a:picLocks noChangeAspect="1" noChangeArrowheads="1"/>
          </p:cNvPicPr>
          <p:nvPr/>
        </p:nvPicPr>
        <p:blipFill>
          <a:blip r:embed="rId4" cstate="print"/>
          <a:srcRect/>
          <a:stretch>
            <a:fillRect/>
          </a:stretch>
        </p:blipFill>
        <p:spPr bwMode="auto">
          <a:xfrm>
            <a:off x="2312789" y="1357313"/>
            <a:ext cx="4509492" cy="4911328"/>
          </a:xfrm>
          <a:prstGeom prst="rect">
            <a:avLst/>
          </a:prstGeom>
          <a:noFill/>
          <a:ln>
            <a:noFill/>
          </a:ln>
          <a:effectLst>
            <a:outerShdw blurRad="76200" dist="50799" dir="5400000" algn="ctr" rotWithShape="0">
              <a:schemeClr val="bg2">
                <a:alpha val="50000"/>
              </a:scheme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pic>
      <p:sp>
        <p:nvSpPr>
          <p:cNvPr id="6" name="Rectangle 13"/>
          <p:cNvSpPr txBox="1">
            <a:spLocks noChangeArrowheads="1"/>
          </p:cNvSpPr>
          <p:nvPr/>
        </p:nvSpPr>
        <p:spPr bwMode="auto">
          <a:xfrm>
            <a:off x="5394325" y="228600"/>
            <a:ext cx="3673475" cy="914400"/>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213384"/>
                </a:solidFill>
                <a:effectLst/>
                <a:uLnTx/>
                <a:uFillTx/>
                <a:latin typeface="+mj-lt"/>
                <a:ea typeface="+mj-ea"/>
                <a:cs typeface="+mj-cs"/>
              </a:rPr>
              <a:t>Gridded Items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3" cstate="print"/>
          <a:srcRect/>
          <a:stretch>
            <a:fillRect/>
          </a:stretch>
        </p:blipFill>
        <p:spPr bwMode="auto">
          <a:xfrm>
            <a:off x="185352" y="228600"/>
            <a:ext cx="4005648" cy="762000"/>
          </a:xfrm>
          <a:prstGeom prst="rect">
            <a:avLst/>
          </a:prstGeom>
          <a:noFill/>
          <a:ln w="9525">
            <a:noFill/>
            <a:miter lim="800000"/>
            <a:headEnd/>
            <a:tailEnd/>
          </a:ln>
        </p:spPr>
      </p:pic>
      <p:sp>
        <p:nvSpPr>
          <p:cNvPr id="3" name="Content Placeholder 2"/>
          <p:cNvSpPr>
            <a:spLocks noGrp="1"/>
          </p:cNvSpPr>
          <p:nvPr>
            <p:ph idx="1"/>
          </p:nvPr>
        </p:nvSpPr>
        <p:spPr/>
        <p:txBody>
          <a:bodyPr/>
          <a:lstStyle/>
          <a:p>
            <a:pPr>
              <a:buSzPct val="75000"/>
              <a:buFont typeface="Verdana" charset="0"/>
              <a:buChar char="•"/>
              <a:defRPr/>
            </a:pPr>
            <a:r>
              <a:rPr lang="en-US" sz="2800" kern="1200" dirty="0">
                <a:sym typeface="Verdana" charset="0"/>
              </a:rPr>
              <a:t>If available, use the math tools provided to help you answer questions.</a:t>
            </a:r>
          </a:p>
          <a:p>
            <a:pPr>
              <a:buFont typeface="Verdana" charset="0"/>
              <a:buChar char="•"/>
              <a:defRPr/>
            </a:pPr>
            <a:endParaRPr lang="en-US" dirty="0">
              <a:sym typeface="Verdana" charset="0"/>
            </a:endParaRPr>
          </a:p>
        </p:txBody>
      </p:sp>
      <p:sp>
        <p:nvSpPr>
          <p:cNvPr id="2" name="Slide Number Placeholder 1"/>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435" tIns="45718" rIns="91435" bIns="45718"/>
          <a:lstStyle/>
          <a:p>
            <a:pPr>
              <a:defRPr/>
            </a:pPr>
            <a:fld id="{FDA90520-25A5-4E6D-B081-21B71F6F71E3}" type="slidenum">
              <a:rPr lang="en-US" sz="1800"/>
              <a:pPr>
                <a:defRPr/>
              </a:pPr>
              <a:t>7</a:t>
            </a:fld>
            <a:endParaRPr lang="en-US" sz="1800" dirty="0"/>
          </a:p>
        </p:txBody>
      </p:sp>
      <p:pic>
        <p:nvPicPr>
          <p:cNvPr id="13317" name="Picture 3"/>
          <p:cNvPicPr>
            <a:picLocks noChangeAspect="1"/>
          </p:cNvPicPr>
          <p:nvPr/>
        </p:nvPicPr>
        <p:blipFill>
          <a:blip r:embed="rId4" cstate="print"/>
          <a:srcRect/>
          <a:stretch>
            <a:fillRect/>
          </a:stretch>
        </p:blipFill>
        <p:spPr bwMode="auto">
          <a:xfrm>
            <a:off x="609451" y="2452316"/>
            <a:ext cx="8274472" cy="3643313"/>
          </a:xfrm>
          <a:prstGeom prst="rect">
            <a:avLst/>
          </a:prstGeom>
          <a:noFill/>
          <a:ln w="25400">
            <a:noFill/>
            <a:miter lim="800000"/>
            <a:headEnd/>
            <a:tailEnd/>
          </a:ln>
        </p:spPr>
      </p:pic>
      <p:pic>
        <p:nvPicPr>
          <p:cNvPr id="13318" name="Picture 5"/>
          <p:cNvPicPr>
            <a:picLocks noChangeAspect="1" noChangeArrowheads="1"/>
          </p:cNvPicPr>
          <p:nvPr/>
        </p:nvPicPr>
        <p:blipFill>
          <a:blip r:embed="rId5" cstate="print"/>
          <a:srcRect/>
          <a:stretch>
            <a:fillRect/>
          </a:stretch>
        </p:blipFill>
        <p:spPr bwMode="auto">
          <a:xfrm>
            <a:off x="2361903" y="2590726"/>
            <a:ext cx="6629177" cy="849436"/>
          </a:xfrm>
          <a:prstGeom prst="rect">
            <a:avLst/>
          </a:prstGeom>
          <a:noFill/>
          <a:ln w="19050">
            <a:noFill/>
            <a:miter lim="800000"/>
            <a:headEnd/>
            <a:tailEnd/>
          </a:ln>
        </p:spPr>
      </p:pic>
      <p:sp>
        <p:nvSpPr>
          <p:cNvPr id="4" name="Rectangle 3"/>
          <p:cNvSpPr/>
          <p:nvPr/>
        </p:nvSpPr>
        <p:spPr>
          <a:xfrm>
            <a:off x="4419079" y="3440162"/>
            <a:ext cx="4464844" cy="5982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a:defRPr/>
            </a:pPr>
            <a:endParaRPr lang="en-US"/>
          </a:p>
        </p:txBody>
      </p:sp>
      <p:sp>
        <p:nvSpPr>
          <p:cNvPr id="9" name="Rectangle 13"/>
          <p:cNvSpPr txBox="1">
            <a:spLocks noChangeArrowheads="1"/>
          </p:cNvSpPr>
          <p:nvPr/>
        </p:nvSpPr>
        <p:spPr bwMode="auto">
          <a:xfrm>
            <a:off x="5394325" y="228600"/>
            <a:ext cx="3673475" cy="914400"/>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213384"/>
                </a:solidFill>
                <a:effectLst/>
                <a:uLnTx/>
                <a:uFillTx/>
                <a:latin typeface="+mj-lt"/>
                <a:ea typeface="+mj-ea"/>
                <a:cs typeface="+mj-cs"/>
              </a:rPr>
              <a:t>Math Tools</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3" cstate="print"/>
          <a:srcRect/>
          <a:stretch>
            <a:fillRect/>
          </a:stretch>
        </p:blipFill>
        <p:spPr bwMode="auto">
          <a:xfrm>
            <a:off x="185352" y="228600"/>
            <a:ext cx="4005648" cy="762000"/>
          </a:xfrm>
          <a:prstGeom prst="rect">
            <a:avLst/>
          </a:prstGeom>
          <a:noFill/>
          <a:ln w="9525">
            <a:noFill/>
            <a:miter lim="800000"/>
            <a:headEnd/>
            <a:tailEnd/>
          </a:ln>
        </p:spPr>
      </p:pic>
      <p:sp>
        <p:nvSpPr>
          <p:cNvPr id="5"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lvl1pPr eaLnBrk="0" hangingPunct="0">
              <a:defRPr sz="1700">
                <a:solidFill>
                  <a:srgbClr val="000000"/>
                </a:solidFill>
                <a:latin typeface="Verdana" pitchFamily="34" charset="0"/>
                <a:ea typeface="ヒラギノ角ゴ ProN W3" charset="-128"/>
                <a:sym typeface="Verdana" pitchFamily="34" charset="0"/>
              </a:defRPr>
            </a:lvl1pPr>
            <a:lvl2pPr marL="522368" indent="-200911" eaLnBrk="0" hangingPunct="0">
              <a:defRPr sz="1700">
                <a:solidFill>
                  <a:srgbClr val="000000"/>
                </a:solidFill>
                <a:latin typeface="Verdana" pitchFamily="34" charset="0"/>
                <a:ea typeface="ヒラギノ角ゴ ProN W3" charset="-128"/>
                <a:sym typeface="Verdana" pitchFamily="34" charset="0"/>
              </a:defRPr>
            </a:lvl2pPr>
            <a:lvl3pPr marL="803643" indent="-160729" eaLnBrk="0" hangingPunct="0">
              <a:defRPr sz="1700">
                <a:solidFill>
                  <a:srgbClr val="000000"/>
                </a:solidFill>
                <a:latin typeface="Verdana" pitchFamily="34" charset="0"/>
                <a:ea typeface="ヒラギノ角ゴ ProN W3" charset="-128"/>
                <a:sym typeface="Verdana" pitchFamily="34" charset="0"/>
              </a:defRPr>
            </a:lvl3pPr>
            <a:lvl4pPr marL="1125101" indent="-160729" eaLnBrk="0" hangingPunct="0">
              <a:defRPr sz="1700">
                <a:solidFill>
                  <a:srgbClr val="000000"/>
                </a:solidFill>
                <a:latin typeface="Verdana" pitchFamily="34" charset="0"/>
                <a:ea typeface="ヒラギノ角ゴ ProN W3" charset="-128"/>
                <a:sym typeface="Verdana" pitchFamily="34" charset="0"/>
              </a:defRPr>
            </a:lvl4pPr>
            <a:lvl5pPr marL="1446558" indent="-160729" eaLnBrk="0" hangingPunct="0">
              <a:defRPr sz="1700">
                <a:solidFill>
                  <a:srgbClr val="000000"/>
                </a:solidFill>
                <a:latin typeface="Verdana" pitchFamily="34" charset="0"/>
                <a:ea typeface="ヒラギノ角ゴ ProN W3" charset="-128"/>
                <a:sym typeface="Verdana" pitchFamily="34" charset="0"/>
              </a:defRPr>
            </a:lvl5pPr>
            <a:lvl6pPr marL="1768015"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6pPr>
            <a:lvl7pPr marL="2089473"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7pPr>
            <a:lvl8pPr marL="2410930"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8pPr>
            <a:lvl9pPr marL="2732387"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9pPr>
          </a:lstStyle>
          <a:p>
            <a:pPr eaLnBrk="1" hangingPunct="1">
              <a:defRPr/>
            </a:pPr>
            <a:fld id="{149C866E-4970-4C74-B5D6-00A04FD77A06}" type="slidenum">
              <a:rPr lang="en-US" sz="800" smtClean="0">
                <a:solidFill>
                  <a:srgbClr val="FFFFFF"/>
                </a:solidFill>
                <a:ea typeface="MS PGothic" pitchFamily="34" charset="-128"/>
              </a:rPr>
              <a:pPr eaLnBrk="1" hangingPunct="1">
                <a:defRPr/>
              </a:pPr>
              <a:t>8</a:t>
            </a:fld>
            <a:endParaRPr lang="en-US" sz="800" dirty="0" smtClean="0">
              <a:solidFill>
                <a:srgbClr val="FFFFFF"/>
              </a:solidFill>
              <a:ea typeface="MS PGothic" pitchFamily="34" charset="-128"/>
            </a:endParaRPr>
          </a:p>
        </p:txBody>
      </p:sp>
      <p:sp>
        <p:nvSpPr>
          <p:cNvPr id="59394" name="Rectangle 2"/>
          <p:cNvSpPr>
            <a:spLocks noGrp="1" noChangeArrowheads="1"/>
          </p:cNvSpPr>
          <p:nvPr>
            <p:ph type="body" idx="1"/>
          </p:nvPr>
        </p:nvSpPr>
        <p:spPr>
          <a:xfrm>
            <a:off x="419695" y="1276945"/>
            <a:ext cx="8429625" cy="2428875"/>
          </a:xfrm>
        </p:spPr>
        <p:txBody>
          <a:bodyPr/>
          <a:lstStyle/>
          <a:p>
            <a:pPr marL="223234" indent="-223234" eaLnBrk="1" hangingPunct="1">
              <a:buFont typeface="Verdana" charset="0"/>
              <a:buChar char="•"/>
              <a:defRPr/>
            </a:pPr>
            <a:r>
              <a:rPr lang="en-US" sz="2200" dirty="0" smtClean="0">
                <a:sym typeface="Verdana" charset="0"/>
              </a:rPr>
              <a:t>Sometimes, multiple items will refer to one or more reading passages, diagrams, images, or charts</a:t>
            </a:r>
          </a:p>
          <a:p>
            <a:pPr marL="223234" indent="-223234" eaLnBrk="1" hangingPunct="1">
              <a:buFont typeface="Verdana" charset="0"/>
              <a:buChar char="•"/>
              <a:defRPr/>
            </a:pPr>
            <a:r>
              <a:rPr lang="en-US" sz="2200" dirty="0" smtClean="0">
                <a:sym typeface="Verdana" charset="0"/>
              </a:rPr>
              <a:t>You may need to use the scroll bar to see everything</a:t>
            </a:r>
          </a:p>
          <a:p>
            <a:pPr marL="223234" indent="-223234" eaLnBrk="1" hangingPunct="1">
              <a:buFont typeface="Verdana" charset="0"/>
              <a:buChar char="•"/>
              <a:defRPr/>
            </a:pPr>
            <a:r>
              <a:rPr lang="en-US" sz="2200" dirty="0" smtClean="0">
                <a:sym typeface="Verdana" charset="0"/>
              </a:rPr>
              <a:t>As you view the passage, click and drag your cursor over any important parts you want to highlight in yellow </a:t>
            </a:r>
          </a:p>
        </p:txBody>
      </p:sp>
      <p:pic>
        <p:nvPicPr>
          <p:cNvPr id="59395" name="Picture 3"/>
          <p:cNvPicPr>
            <a:picLocks noChangeAspect="1" noChangeArrowheads="1"/>
          </p:cNvPicPr>
          <p:nvPr/>
        </p:nvPicPr>
        <p:blipFill>
          <a:blip r:embed="rId4" cstate="print"/>
          <a:srcRect/>
          <a:stretch>
            <a:fillRect/>
          </a:stretch>
        </p:blipFill>
        <p:spPr bwMode="auto">
          <a:xfrm>
            <a:off x="2053828" y="3893344"/>
            <a:ext cx="6684988" cy="2366367"/>
          </a:xfrm>
          <a:prstGeom prst="rect">
            <a:avLst/>
          </a:prstGeom>
          <a:noFill/>
          <a:ln>
            <a:noFill/>
          </a:ln>
          <a:effectLst>
            <a:outerShdw blurRad="76200" dist="50799" dir="5400000" algn="ctr" rotWithShape="0">
              <a:schemeClr val="bg2">
                <a:alpha val="50000"/>
              </a:scheme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pic>
      <p:pic>
        <p:nvPicPr>
          <p:cNvPr id="14342" name="Picture 2"/>
          <p:cNvPicPr>
            <a:picLocks noChangeAspect="1" noChangeArrowheads="1"/>
          </p:cNvPicPr>
          <p:nvPr/>
        </p:nvPicPr>
        <p:blipFill>
          <a:blip r:embed="rId5" cstate="print"/>
          <a:srcRect/>
          <a:stretch>
            <a:fillRect/>
          </a:stretch>
        </p:blipFill>
        <p:spPr bwMode="auto">
          <a:xfrm>
            <a:off x="339328" y="4496098"/>
            <a:ext cx="1620738" cy="580430"/>
          </a:xfrm>
          <a:prstGeom prst="rect">
            <a:avLst/>
          </a:prstGeom>
          <a:noFill/>
          <a:ln w="9525">
            <a:noFill/>
            <a:miter lim="800000"/>
            <a:headEnd/>
            <a:tailEnd/>
          </a:ln>
        </p:spPr>
      </p:pic>
      <p:sp>
        <p:nvSpPr>
          <p:cNvPr id="7" name="Oval 6"/>
          <p:cNvSpPr/>
          <p:nvPr/>
        </p:nvSpPr>
        <p:spPr>
          <a:xfrm>
            <a:off x="232172" y="4446985"/>
            <a:ext cx="914177" cy="609451"/>
          </a:xfrm>
          <a:prstGeom prst="ellipse">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a:defRPr/>
            </a:pPr>
            <a:endParaRPr lang="en-US"/>
          </a:p>
        </p:txBody>
      </p:sp>
      <p:sp>
        <p:nvSpPr>
          <p:cNvPr id="9" name="Rectangle 13"/>
          <p:cNvSpPr txBox="1">
            <a:spLocks noChangeArrowheads="1"/>
          </p:cNvSpPr>
          <p:nvPr/>
        </p:nvSpPr>
        <p:spPr bwMode="auto">
          <a:xfrm>
            <a:off x="5394325" y="228600"/>
            <a:ext cx="3673475" cy="914400"/>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213384"/>
                </a:solidFill>
                <a:effectLst/>
                <a:uLnTx/>
                <a:uFillTx/>
                <a:latin typeface="+mj-lt"/>
                <a:ea typeface="+mj-ea"/>
                <a:cs typeface="+mj-cs"/>
              </a:rPr>
              <a:t>Items with Passages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noChangeArrowheads="1"/>
          </p:cNvPicPr>
          <p:nvPr/>
        </p:nvPicPr>
        <p:blipFill>
          <a:blip r:embed="rId3" cstate="print"/>
          <a:srcRect/>
          <a:stretch>
            <a:fillRect/>
          </a:stretch>
        </p:blipFill>
        <p:spPr bwMode="auto">
          <a:xfrm>
            <a:off x="185352" y="228600"/>
            <a:ext cx="4005648" cy="762000"/>
          </a:xfrm>
          <a:prstGeom prst="rect">
            <a:avLst/>
          </a:prstGeom>
          <a:noFill/>
          <a:ln w="9525">
            <a:noFill/>
            <a:miter lim="800000"/>
            <a:headEnd/>
            <a:tailEnd/>
          </a:ln>
        </p:spPr>
      </p:pic>
      <p:sp>
        <p:nvSpPr>
          <p:cNvPr id="6"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lvl1pPr eaLnBrk="0" hangingPunct="0">
              <a:defRPr sz="1700">
                <a:solidFill>
                  <a:srgbClr val="000000"/>
                </a:solidFill>
                <a:latin typeface="Verdana" pitchFamily="34" charset="0"/>
                <a:ea typeface="ヒラギノ角ゴ ProN W3" charset="-128"/>
                <a:sym typeface="Verdana" pitchFamily="34" charset="0"/>
              </a:defRPr>
            </a:lvl1pPr>
            <a:lvl2pPr marL="522368" indent="-200911" eaLnBrk="0" hangingPunct="0">
              <a:defRPr sz="1700">
                <a:solidFill>
                  <a:srgbClr val="000000"/>
                </a:solidFill>
                <a:latin typeface="Verdana" pitchFamily="34" charset="0"/>
                <a:ea typeface="ヒラギノ角ゴ ProN W3" charset="-128"/>
                <a:sym typeface="Verdana" pitchFamily="34" charset="0"/>
              </a:defRPr>
            </a:lvl2pPr>
            <a:lvl3pPr marL="803643" indent="-160729" eaLnBrk="0" hangingPunct="0">
              <a:defRPr sz="1700">
                <a:solidFill>
                  <a:srgbClr val="000000"/>
                </a:solidFill>
                <a:latin typeface="Verdana" pitchFamily="34" charset="0"/>
                <a:ea typeface="ヒラギノ角ゴ ProN W3" charset="-128"/>
                <a:sym typeface="Verdana" pitchFamily="34" charset="0"/>
              </a:defRPr>
            </a:lvl3pPr>
            <a:lvl4pPr marL="1125101" indent="-160729" eaLnBrk="0" hangingPunct="0">
              <a:defRPr sz="1700">
                <a:solidFill>
                  <a:srgbClr val="000000"/>
                </a:solidFill>
                <a:latin typeface="Verdana" pitchFamily="34" charset="0"/>
                <a:ea typeface="ヒラギノ角ゴ ProN W3" charset="-128"/>
                <a:sym typeface="Verdana" pitchFamily="34" charset="0"/>
              </a:defRPr>
            </a:lvl4pPr>
            <a:lvl5pPr marL="1446558" indent="-160729" eaLnBrk="0" hangingPunct="0">
              <a:defRPr sz="1700">
                <a:solidFill>
                  <a:srgbClr val="000000"/>
                </a:solidFill>
                <a:latin typeface="Verdana" pitchFamily="34" charset="0"/>
                <a:ea typeface="ヒラギノ角ゴ ProN W3" charset="-128"/>
                <a:sym typeface="Verdana" pitchFamily="34" charset="0"/>
              </a:defRPr>
            </a:lvl5pPr>
            <a:lvl6pPr marL="1768015"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6pPr>
            <a:lvl7pPr marL="2089473"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7pPr>
            <a:lvl8pPr marL="2410930"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8pPr>
            <a:lvl9pPr marL="2732387" indent="-160729" eaLnBrk="0" fontAlgn="base" hangingPunct="0">
              <a:spcBef>
                <a:spcPct val="0"/>
              </a:spcBef>
              <a:spcAft>
                <a:spcPct val="0"/>
              </a:spcAft>
              <a:defRPr sz="1700">
                <a:solidFill>
                  <a:srgbClr val="000000"/>
                </a:solidFill>
                <a:latin typeface="Verdana" pitchFamily="34" charset="0"/>
                <a:ea typeface="ヒラギノ角ゴ ProN W3" charset="-128"/>
                <a:sym typeface="Verdana" pitchFamily="34" charset="0"/>
              </a:defRPr>
            </a:lvl9pPr>
          </a:lstStyle>
          <a:p>
            <a:pPr eaLnBrk="1" hangingPunct="1">
              <a:defRPr/>
            </a:pPr>
            <a:fld id="{77E92F37-975C-4F28-BE03-B4484093609D}" type="slidenum">
              <a:rPr lang="en-US" sz="800" smtClean="0">
                <a:solidFill>
                  <a:srgbClr val="FFFFFF"/>
                </a:solidFill>
                <a:ea typeface="MS PGothic" pitchFamily="34" charset="-128"/>
              </a:rPr>
              <a:pPr eaLnBrk="1" hangingPunct="1">
                <a:defRPr/>
              </a:pPr>
              <a:t>9</a:t>
            </a:fld>
            <a:endParaRPr lang="en-US" sz="800" dirty="0" smtClean="0">
              <a:solidFill>
                <a:srgbClr val="FFFFFF"/>
              </a:solidFill>
              <a:ea typeface="MS PGothic" pitchFamily="34" charset="-128"/>
            </a:endParaRPr>
          </a:p>
        </p:txBody>
      </p:sp>
      <p:sp>
        <p:nvSpPr>
          <p:cNvPr id="61442" name="Rectangle 2"/>
          <p:cNvSpPr>
            <a:spLocks noGrp="1" noChangeArrowheads="1"/>
          </p:cNvSpPr>
          <p:nvPr>
            <p:ph type="body" idx="1"/>
          </p:nvPr>
        </p:nvSpPr>
        <p:spPr>
          <a:xfrm>
            <a:off x="381000" y="1219200"/>
            <a:ext cx="8429625" cy="1410891"/>
          </a:xfrm>
        </p:spPr>
        <p:txBody>
          <a:bodyPr/>
          <a:lstStyle/>
          <a:p>
            <a:pPr marL="223234" indent="-223234" eaLnBrk="1" hangingPunct="1">
              <a:buFont typeface="Arial" pitchFamily="34" charset="0"/>
              <a:buChar char="•"/>
              <a:defRPr/>
            </a:pPr>
            <a:r>
              <a:rPr lang="en-US" sz="2800" dirty="0" smtClean="0"/>
              <a:t>For some questions, you</a:t>
            </a:r>
            <a:r>
              <a:rPr lang="ja-JP" altLang="en-US" sz="2800" dirty="0" smtClean="0"/>
              <a:t>’</a:t>
            </a:r>
            <a:r>
              <a:rPr lang="en-US" altLang="ja-JP" sz="2800" dirty="0" err="1" smtClean="0"/>
              <a:t>ll</a:t>
            </a:r>
            <a:r>
              <a:rPr lang="en-US" altLang="ja-JP" sz="2800" dirty="0" smtClean="0"/>
              <a:t> type an answer in a text field</a:t>
            </a:r>
          </a:p>
          <a:p>
            <a:pPr marL="223234" indent="-223234" eaLnBrk="1" hangingPunct="1">
              <a:buFont typeface="Arial" pitchFamily="34" charset="0"/>
              <a:buChar char="•"/>
              <a:defRPr/>
            </a:pPr>
            <a:r>
              <a:rPr lang="en-US" sz="2800" dirty="0" smtClean="0"/>
              <a:t>Note the word count as you type</a:t>
            </a:r>
          </a:p>
          <a:p>
            <a:pPr marL="223234" indent="-223234" eaLnBrk="1" hangingPunct="1">
              <a:buFont typeface="Arial" pitchFamily="34" charset="0"/>
              <a:buChar char="•"/>
              <a:defRPr/>
            </a:pPr>
            <a:r>
              <a:rPr lang="en-US" sz="2800" dirty="0" smtClean="0"/>
              <a:t>A basic formatting toolbar may be available</a:t>
            </a:r>
          </a:p>
        </p:txBody>
      </p:sp>
      <p:pic>
        <p:nvPicPr>
          <p:cNvPr id="61443" name="Picture 3"/>
          <p:cNvPicPr>
            <a:picLocks noChangeAspect="1" noChangeArrowheads="1"/>
          </p:cNvPicPr>
          <p:nvPr/>
        </p:nvPicPr>
        <p:blipFill>
          <a:blip r:embed="rId4" cstate="print"/>
          <a:srcRect/>
          <a:stretch>
            <a:fillRect/>
          </a:stretch>
        </p:blipFill>
        <p:spPr bwMode="auto">
          <a:xfrm>
            <a:off x="293564" y="3357563"/>
            <a:ext cx="8667378" cy="2678906"/>
          </a:xfrm>
          <a:prstGeom prst="rect">
            <a:avLst/>
          </a:prstGeom>
          <a:noFill/>
          <a:ln>
            <a:noFill/>
          </a:ln>
          <a:effectLst>
            <a:outerShdw blurRad="76200" dist="50799" dir="5400000" algn="ctr" rotWithShape="0">
              <a:schemeClr val="bg2">
                <a:alpha val="50000"/>
              </a:scheme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pic>
      <p:pic>
        <p:nvPicPr>
          <p:cNvPr id="15366" name="Picture 4"/>
          <p:cNvPicPr>
            <a:picLocks noChangeAspect="1" noChangeArrowheads="1"/>
          </p:cNvPicPr>
          <p:nvPr/>
        </p:nvPicPr>
        <p:blipFill>
          <a:blip r:embed="rId5" cstate="print"/>
          <a:srcRect/>
          <a:stretch>
            <a:fillRect/>
          </a:stretch>
        </p:blipFill>
        <p:spPr bwMode="auto">
          <a:xfrm>
            <a:off x="7822407" y="5139035"/>
            <a:ext cx="851669" cy="437555"/>
          </a:xfrm>
          <a:prstGeom prst="rect">
            <a:avLst/>
          </a:prstGeom>
          <a:noFill/>
          <a:ln w="12700">
            <a:noFill/>
            <a:miter lim="800000"/>
            <a:headEnd/>
            <a:tailEnd/>
          </a:ln>
        </p:spPr>
      </p:pic>
      <p:sp>
        <p:nvSpPr>
          <p:cNvPr id="8" name="Rectangle 13"/>
          <p:cNvSpPr txBox="1">
            <a:spLocks noChangeArrowheads="1"/>
          </p:cNvSpPr>
          <p:nvPr/>
        </p:nvSpPr>
        <p:spPr bwMode="auto">
          <a:xfrm>
            <a:off x="5394325" y="228600"/>
            <a:ext cx="3673475" cy="914400"/>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213384"/>
                </a:solidFill>
                <a:effectLst/>
                <a:uLnTx/>
                <a:uFillTx/>
                <a:latin typeface="+mj-lt"/>
                <a:ea typeface="+mj-ea"/>
                <a:cs typeface="+mj-cs"/>
              </a:rPr>
              <a:t>Open Response Items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 Design">
  <a:themeElements>
    <a:clrScheme name="">
      <a:dk1>
        <a:srgbClr val="000000"/>
      </a:dk1>
      <a:lt1>
        <a:srgbClr val="FFFFFF"/>
      </a:lt1>
      <a:dk2>
        <a:srgbClr val="9D1348"/>
      </a:dk2>
      <a:lt2>
        <a:srgbClr val="FBF5EA"/>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777777"/>
      </a:folHlink>
    </a:clrScheme>
    <a:fontScheme name="Custom Design">
      <a:majorFont>
        <a:latin typeface="Verdana"/>
        <a:ea typeface="ＭＳ Ｐゴシック"/>
        <a:cs typeface="Arial"/>
      </a:majorFont>
      <a:minorFont>
        <a:latin typeface="Verdana"/>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charset="0"/>
            <a:ea typeface="ＭＳ Ｐゴシック" charset="0"/>
            <a:cs typeface="Arial" charset="0"/>
          </a:defRPr>
        </a:defPPr>
      </a:lstStyle>
    </a:spDef>
    <a:lnDef>
      <a:spPr bwMode="auto">
        <a:xfrm>
          <a:off x="0" y="0"/>
          <a:ext cx="1" cy="1"/>
        </a:xfrm>
        <a:custGeom>
          <a:avLst/>
          <a:gdLst/>
          <a:ahLst/>
          <a:cxnLst/>
          <a:rect l="0" t="0" r="0" b="0"/>
          <a:pathLst/>
        </a:custGeom>
        <a:solidFill>
          <a:schemeClr val="tx2"/>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charset="0"/>
            <a:ea typeface="ＭＳ Ｐゴシック" charset="0"/>
            <a:cs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9D1348"/>
        </a:dk2>
        <a:lt2>
          <a:srgbClr val="8DA7B5"/>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BF5EA"/>
        </a:lt1>
        <a:dk2>
          <a:srgbClr val="9D1348"/>
        </a:dk2>
        <a:lt2>
          <a:srgbClr val="8DA7B5"/>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9D1348"/>
        </a:dk2>
        <a:lt2>
          <a:srgbClr val="A4B9C4"/>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6">
        <a:dk1>
          <a:srgbClr val="000000"/>
        </a:dk1>
        <a:lt1>
          <a:srgbClr val="FBF5EA"/>
        </a:lt1>
        <a:dk2>
          <a:srgbClr val="9D1348"/>
        </a:dk2>
        <a:lt2>
          <a:srgbClr val="A4B9C4"/>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
      <a:dk1>
        <a:srgbClr val="000000"/>
      </a:dk1>
      <a:lt1>
        <a:srgbClr val="FFFFFF"/>
      </a:lt1>
      <a:dk2>
        <a:srgbClr val="9D1348"/>
      </a:dk2>
      <a:lt2>
        <a:srgbClr val="FBF5EA"/>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777777"/>
      </a:folHlink>
    </a:clrScheme>
    <a:fontScheme name="1_Custom Design">
      <a:majorFont>
        <a:latin typeface="Verdana"/>
        <a:ea typeface="ＭＳ Ｐゴシック"/>
        <a:cs typeface="Arial"/>
      </a:majorFont>
      <a:minorFont>
        <a:latin typeface="Verdana"/>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charset="0"/>
            <a:ea typeface="ＭＳ Ｐゴシック" charset="0"/>
            <a:cs typeface="Arial" charset="0"/>
          </a:defRPr>
        </a:defPPr>
      </a:lstStyle>
    </a:spDef>
    <a:lnDef>
      <a:spPr bwMode="auto">
        <a:xfrm>
          <a:off x="0" y="0"/>
          <a:ext cx="1" cy="1"/>
        </a:xfrm>
        <a:custGeom>
          <a:avLst/>
          <a:gdLst/>
          <a:ahLst/>
          <a:cxnLst/>
          <a:rect l="0" t="0" r="0" b="0"/>
          <a:pathLst/>
        </a:custGeom>
        <a:solidFill>
          <a:schemeClr val="tx2"/>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charset="0"/>
            <a:ea typeface="ＭＳ Ｐゴシック" charset="0"/>
            <a:cs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FFFFFF"/>
        </a:lt1>
        <a:dk2>
          <a:srgbClr val="9D1348"/>
        </a:dk2>
        <a:lt2>
          <a:srgbClr val="8DA7B5"/>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BF5EA"/>
        </a:lt1>
        <a:dk2>
          <a:srgbClr val="9D1348"/>
        </a:dk2>
        <a:lt2>
          <a:srgbClr val="8DA7B5"/>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1_Custom Design 15">
        <a:dk1>
          <a:srgbClr val="000000"/>
        </a:dk1>
        <a:lt1>
          <a:srgbClr val="FFFFFF"/>
        </a:lt1>
        <a:dk2>
          <a:srgbClr val="9D1348"/>
        </a:dk2>
        <a:lt2>
          <a:srgbClr val="A4B9C4"/>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1_Custom Design 16">
        <a:dk1>
          <a:srgbClr val="000000"/>
        </a:dk1>
        <a:lt1>
          <a:srgbClr val="FBF5EA"/>
        </a:lt1>
        <a:dk2>
          <a:srgbClr val="9D1348"/>
        </a:dk2>
        <a:lt2>
          <a:srgbClr val="A4B9C4"/>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ABBA0CAE06FCE44A16A90C7EAD7EC12" ma:contentTypeVersion="15" ma:contentTypeDescription="Create a new document." ma:contentTypeScope="" ma:versionID="83ff5579c917407e2a03f8a89626d314">
  <xsd:schema xmlns:xsd="http://www.w3.org/2001/XMLSchema" xmlns:p="http://schemas.microsoft.com/office/2006/metadata/properties" xmlns:ns2="440eba90-758f-4fba-856c-97b74c236e8a" targetNamespace="http://schemas.microsoft.com/office/2006/metadata/properties" ma:root="true" ma:fieldsID="9dad94f2869d9564649f84041f33f976" ns2:_="">
    <xsd:import namespace="440eba90-758f-4fba-856c-97b74c236e8a"/>
    <xsd:element name="properties">
      <xsd:complexType>
        <xsd:sequence>
          <xsd:element name="documentManagement">
            <xsd:complexType>
              <xsd:all>
                <xsd:element ref="ns2:Description0" minOccurs="0"/>
                <xsd:element ref="ns2:Owner" minOccurs="0"/>
                <xsd:element ref="ns2:Status" minOccurs="0"/>
                <xsd:element ref="ns2:Client" minOccurs="0"/>
                <xsd:element ref="ns2:Prod" minOccurs="0"/>
                <xsd:element ref="ns2:VER" minOccurs="0"/>
                <xsd:element ref="ns2:Cust_x003f_" minOccurs="0"/>
                <xsd:element ref="ns2:DocTyp" minOccurs="0"/>
                <xsd:element ref="ns2:Format" minOccurs="0"/>
                <xsd:element ref="ns2:Instructor_x0020_Doc_x003f_" minOccurs="0"/>
              </xsd:all>
            </xsd:complexType>
          </xsd:element>
        </xsd:sequence>
      </xsd:complexType>
    </xsd:element>
  </xsd:schema>
  <xsd:schema xmlns:xsd="http://www.w3.org/2001/XMLSchema" xmlns:dms="http://schemas.microsoft.com/office/2006/documentManagement/types" targetNamespace="440eba90-758f-4fba-856c-97b74c236e8a" elementFormDefault="qualified">
    <xsd:import namespace="http://schemas.microsoft.com/office/2006/documentManagement/types"/>
    <xsd:element name="Description0" ma:index="8" nillable="true" ma:displayName="Description" ma:internalName="Description0">
      <xsd:simpleType>
        <xsd:restriction base="dms:Note"/>
      </xsd:simpleType>
    </xsd:element>
    <xsd:element name="Owner" ma:index="9" nillable="true" ma:displayName="Owner" ma:default="Amy C" ma:format="Dropdown" ma:internalName="Owner">
      <xsd:simpleType>
        <xsd:restriction base="dms:Choice">
          <xsd:enumeration value="Amy C"/>
          <xsd:enumeration value="Azalia"/>
          <xsd:enumeration value="Jeff"/>
          <xsd:enumeration value="Kim"/>
          <xsd:enumeration value="Lindsay"/>
          <xsd:enumeration value="Liz"/>
          <xsd:enumeration value="Marty"/>
          <xsd:enumeration value="Max"/>
          <xsd:enumeration value="Other"/>
        </xsd:restriction>
      </xsd:simpleType>
    </xsd:element>
    <xsd:element name="Status" ma:index="10" nillable="true" ma:displayName="Status" ma:default="" ma:format="Dropdown" ma:internalName="Status">
      <xsd:simpleType>
        <xsd:restriction base="dms:Choice">
          <xsd:enumeration value="Rough"/>
          <xsd:enumeration value="Draft"/>
          <xsd:enumeration value="In Review"/>
          <xsd:enumeration value="Final"/>
          <xsd:enumeration value="Priority"/>
          <xsd:enumeration value="Bug Hold Up"/>
          <xsd:enumeration value="No Data"/>
          <xsd:enumeration value="Archive"/>
          <xsd:enumeration value="Hold/Not Critical"/>
          <xsd:enumeration value="Add Revision to Binder"/>
          <xsd:enumeration value="Needs PDF"/>
          <xsd:enumeration value="Source"/>
        </xsd:restriction>
      </xsd:simpleType>
    </xsd:element>
    <xsd:element name="Client" ma:index="11" nillable="true" ma:displayName="Client" ma:default="GEN" ma:description="To add new client, look in timesheet for code. if missing, contact Olga." ma:format="Dropdown" ma:internalName="Client">
      <xsd:simpleType>
        <xsd:restriction base="dms:Choice">
          <xsd:enumeration value="GEN"/>
          <xsd:enumeration value="DEM"/>
          <xsd:enumeration value="MAS"/>
          <xsd:enumeration value="INT"/>
          <xsd:enumeration value="ABQ"/>
          <xsd:enumeration value="ALB"/>
          <xsd:enumeration value="ATL"/>
          <xsd:enumeration value="CAV"/>
          <xsd:enumeration value="CED"/>
          <xsd:enumeration value="CHI"/>
          <xsd:enumeration value="CLE"/>
          <xsd:enumeration value="COL"/>
          <xsd:enumeration value="CPC"/>
          <xsd:enumeration value="CRO"/>
          <xsd:enumeration value="CRS"/>
          <xsd:enumeration value="DCO"/>
          <xsd:enumeration value="DEN"/>
          <xsd:enumeration value="EDW"/>
          <xsd:enumeration value="FLA"/>
          <xsd:enumeration value="FRE"/>
          <xsd:enumeration value="FUL"/>
          <xsd:enumeration value="GSC"/>
          <xsd:enumeration value="GCK"/>
          <xsd:enumeration value="HAR"/>
          <xsd:enumeration value="HEN"/>
          <xsd:enumeration value="IDH"/>
          <xsd:enumeration value="ING"/>
          <xsd:enumeration value="JUD"/>
          <xsd:enumeration value="KNT"/>
          <xsd:enumeration value="MES"/>
          <xsd:enumeration value="MID"/>
          <xsd:enumeration value="NAS"/>
          <xsd:enumeration value="NER"/>
          <xsd:enumeration value="NHV"/>
          <xsd:enumeration value="NOF"/>
          <xsd:enumeration value="NOS"/>
          <xsd:enumeration value="NPN"/>
          <xsd:enumeration value="NWA"/>
          <xsd:enumeration value="NWT"/>
          <xsd:enumeration value="PHL"/>
          <xsd:enumeration value="RCL"/>
          <xsd:enumeration value="TEM"/>
          <xsd:enumeration value="TEX"/>
          <xsd:enumeration value="WTA"/>
          <xsd:enumeration value="YSL"/>
        </xsd:restriction>
      </xsd:simpleType>
    </xsd:element>
    <xsd:element name="Prod" ma:index="12" nillable="true" ma:displayName="Prod" ma:default="" ma:format="Dropdown" ma:internalName="Prod">
      <xsd:simpleType>
        <xsd:restriction base="dms:Choice">
          <xsd:enumeration value="Intro"/>
          <xsd:enumeration value="AC"/>
          <xsd:enumeration value="AD"/>
          <xsd:enumeration value="AL"/>
          <xsd:enumeration value="AN"/>
          <xsd:enumeration value="AS"/>
          <xsd:enumeration value="AE"/>
          <xsd:enumeration value="AZ"/>
          <xsd:enumeration value="CMD"/>
          <xsd:enumeration value="CP"/>
          <xsd:enumeration value="GB"/>
          <xsd:enumeration value="GS"/>
          <xsd:enumeration value="KP"/>
          <xsd:enumeration value="MS"/>
          <xsd:enumeration value="OU"/>
          <xsd:enumeration value="PDP"/>
          <xsd:enumeration value="RS"/>
          <xsd:enumeration value="SB"/>
          <xsd:enumeration value="SC"/>
          <xsd:enumeration value="SIS"/>
          <xsd:enumeration value="Data"/>
          <xsd:enumeration value="Admin"/>
          <xsd:enumeration value="User"/>
          <xsd:enumeration value="Other"/>
        </xsd:restriction>
      </xsd:simpleType>
    </xsd:element>
    <xsd:element name="VER" ma:index="13" nillable="true" ma:displayName="VER" ma:default="" ma:format="Dropdown" ma:internalName="VER">
      <xsd:simpleType>
        <xsd:restriction base="dms:Choice">
          <xsd:enumeration value="12"/>
          <xsd:enumeration value="11"/>
          <xsd:enumeration value="10.5"/>
          <xsd:enumeration value="10.1"/>
          <xsd:enumeration value="10"/>
          <xsd:enumeration value="4.0"/>
          <xsd:enumeration value="9.5"/>
          <xsd:enumeration value="9.1"/>
          <xsd:enumeration value="9.0"/>
          <xsd:enumeration value="8.5"/>
          <xsd:enumeration value="8.0"/>
          <xsd:enumeration value="7.0"/>
          <xsd:enumeration value="7.1"/>
          <xsd:enumeration value="7.5"/>
          <xsd:enumeration value="6.5"/>
          <xsd:enumeration value="6.0"/>
          <xsd:enumeration value="2.0"/>
          <xsd:enumeration value="1.0"/>
        </xsd:restriction>
      </xsd:simpleType>
    </xsd:element>
    <xsd:element name="Cust_x003f_" ma:index="14" nillable="true" ma:displayName="Cust?" ma:default="0" ma:internalName="Cust_x003f_">
      <xsd:simpleType>
        <xsd:restriction base="dms:Boolean"/>
      </xsd:simpleType>
    </xsd:element>
    <xsd:element name="DocTyp" ma:index="15" nillable="true" ma:displayName="DocTyp" ma:default="" ma:format="Dropdown" ma:internalName="DocTyp">
      <xsd:simpleType>
        <xsd:restriction base="dms:Choice">
          <xsd:enumeration value="GP"/>
          <xsd:enumeration value="IG"/>
          <xsd:enumeration value="AGD"/>
          <xsd:enumeration value="BI"/>
          <xsd:enumeration value="DCT"/>
          <xsd:enumeration value="DD"/>
          <xsd:enumeration value="IMP"/>
          <xsd:enumeration value="FO"/>
          <xsd:enumeration value="PI"/>
          <xsd:enumeration value="PS"/>
          <xsd:enumeration value="QS"/>
          <xsd:enumeration value="QU"/>
          <xsd:enumeration value="RE"/>
          <xsd:enumeration value="RP"/>
          <xsd:enumeration value="SC"/>
          <xsd:enumeration value="ST"/>
          <xsd:enumeration value="TC"/>
          <xsd:enumeration value="TI"/>
          <xsd:enumeration value="TM"/>
          <xsd:enumeration value="UG"/>
          <xsd:enumeration value="Other"/>
        </xsd:restriction>
      </xsd:simpleType>
    </xsd:element>
    <xsd:element name="Format" ma:index="16" nillable="true" ma:displayName="Format" ma:default="Word" ma:format="Dropdown" ma:internalName="Format">
      <xsd:simpleType>
        <xsd:restriction base="dms:Choice">
          <xsd:enumeration value="Word"/>
          <xsd:enumeration value="Excel"/>
          <xsd:enumeration value="PPT"/>
          <xsd:enumeration value="PDF"/>
          <xsd:enumeration value="Other"/>
        </xsd:restriction>
      </xsd:simpleType>
    </xsd:element>
    <xsd:element name="Instructor_x0020_Doc_x003f_" ma:index="17" nillable="true" ma:displayName="Migrate to v12?" ma:default="0" ma:internalName="Instructor_x0020_Doc_x003f_">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Instructor_x0020_Doc_x003f_ xmlns="440eba90-758f-4fba-856c-97b74c236e8a">false</Instructor_x0020_Doc_x003f_>
    <Cust_x003f_ xmlns="440eba90-758f-4fba-856c-97b74c236e8a">false</Cust_x003f_>
    <Description0 xmlns="440eba90-758f-4fba-856c-97b74c236e8a" xsi:nil="true"/>
    <Owner xmlns="440eba90-758f-4fba-856c-97b74c236e8a">Amy C</Owner>
    <Client xmlns="440eba90-758f-4fba-856c-97b74c236e8a">GEN</Client>
    <DocTyp xmlns="440eba90-758f-4fba-856c-97b74c236e8a" xsi:nil="true"/>
    <Prod xmlns="440eba90-758f-4fba-856c-97b74c236e8a" xsi:nil="true"/>
    <Format xmlns="440eba90-758f-4fba-856c-97b74c236e8a">Word</Format>
    <Status xmlns="440eba90-758f-4fba-856c-97b74c236e8a" xsi:nil="true"/>
    <VER xmlns="440eba90-758f-4fba-856c-97b74c236e8a" xsi:nil="true"/>
  </documentManagement>
</p:properties>
</file>

<file path=customXml/itemProps1.xml><?xml version="1.0" encoding="utf-8"?>
<ds:datastoreItem xmlns:ds="http://schemas.openxmlformats.org/officeDocument/2006/customXml" ds:itemID="{EA41A5F4-E1AF-487D-B182-668BE0E0E77F}">
  <ds:schemaRefs>
    <ds:schemaRef ds:uri="http://schemas.microsoft.com/office/2006/metadata/longProperties"/>
  </ds:schemaRefs>
</ds:datastoreItem>
</file>

<file path=customXml/itemProps2.xml><?xml version="1.0" encoding="utf-8"?>
<ds:datastoreItem xmlns:ds="http://schemas.openxmlformats.org/officeDocument/2006/customXml" ds:itemID="{1EEB7CD1-8539-4757-8CC2-850CD659B7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0eba90-758f-4fba-856c-97b74c236e8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A3129F93-44B5-4BC5-89E3-7C043649E7DE}">
  <ds:schemaRefs>
    <ds:schemaRef ds:uri="http://schemas.microsoft.com/sharepoint/v3/contenttype/forms"/>
  </ds:schemaRefs>
</ds:datastoreItem>
</file>

<file path=customXml/itemProps4.xml><?xml version="1.0" encoding="utf-8"?>
<ds:datastoreItem xmlns:ds="http://schemas.openxmlformats.org/officeDocument/2006/customXml" ds:itemID="{F7B31EBD-1B43-4533-9295-0B7EE2D4756A}">
  <ds:schemaRefs>
    <ds:schemaRef ds:uri="http://schemas.microsoft.com/office/2006/metadata/properties"/>
    <ds:schemaRef ds:uri="440eba90-758f-4fba-856c-97b74c236e8a"/>
  </ds:schemaRefs>
</ds:datastoreItem>
</file>

<file path=docProps/app.xml><?xml version="1.0" encoding="utf-8"?>
<Properties xmlns="http://schemas.openxmlformats.org/officeDocument/2006/extended-properties" xmlns:vt="http://schemas.openxmlformats.org/officeDocument/2006/docPropsVTypes">
  <Template/>
  <TotalTime>4144</TotalTime>
  <Words>1609</Words>
  <Application>Microsoft Office PowerPoint</Application>
  <PresentationFormat>On-screen Show (4:3)</PresentationFormat>
  <Paragraphs>156</Paragraphs>
  <Slides>19</Slides>
  <Notes>19</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Custom Design</vt:lpstr>
      <vt:lpstr>1_Custom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Schoolnet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Schoolnet for Principals</dc:title>
  <dc:creator>Marty Baldwin-Thomas</dc:creator>
  <cp:lastModifiedBy>Beth Klineman</cp:lastModifiedBy>
  <cp:revision>344</cp:revision>
  <cp:lastPrinted>2011-07-20T15:53:04Z</cp:lastPrinted>
  <dcterms:created xsi:type="dcterms:W3CDTF">2009-09-17T16:53:51Z</dcterms:created>
  <dcterms:modified xsi:type="dcterms:W3CDTF">2013-11-25T20:22:07Z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Notes0">
    <vt:lpwstr>Presentation to Facilitate Professional Development Planning </vt:lpwstr>
  </property>
</Properties>
</file>