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5"/>
    <p:sldMasterId id="2147483655" r:id="rId6"/>
  </p:sldMasterIdLst>
  <p:notesMasterIdLst>
    <p:notesMasterId r:id="rId62"/>
  </p:notesMasterIdLst>
  <p:sldIdLst>
    <p:sldId id="332" r:id="rId7"/>
    <p:sldId id="406" r:id="rId8"/>
    <p:sldId id="340" r:id="rId9"/>
    <p:sldId id="408" r:id="rId10"/>
    <p:sldId id="409" r:id="rId11"/>
    <p:sldId id="431" r:id="rId12"/>
    <p:sldId id="432" r:id="rId13"/>
    <p:sldId id="433" r:id="rId14"/>
    <p:sldId id="434" r:id="rId15"/>
    <p:sldId id="435" r:id="rId16"/>
    <p:sldId id="436" r:id="rId17"/>
    <p:sldId id="459" r:id="rId18"/>
    <p:sldId id="460" r:id="rId19"/>
    <p:sldId id="461" r:id="rId20"/>
    <p:sldId id="462" r:id="rId21"/>
    <p:sldId id="464" r:id="rId22"/>
    <p:sldId id="465" r:id="rId23"/>
    <p:sldId id="466" r:id="rId24"/>
    <p:sldId id="412" r:id="rId25"/>
    <p:sldId id="413" r:id="rId26"/>
    <p:sldId id="414" r:id="rId27"/>
    <p:sldId id="415" r:id="rId28"/>
    <p:sldId id="416" r:id="rId29"/>
    <p:sldId id="417" r:id="rId30"/>
    <p:sldId id="469" r:id="rId31"/>
    <p:sldId id="420" r:id="rId32"/>
    <p:sldId id="427" r:id="rId33"/>
    <p:sldId id="428" r:id="rId34"/>
    <p:sldId id="422" r:id="rId35"/>
    <p:sldId id="423" r:id="rId36"/>
    <p:sldId id="424" r:id="rId37"/>
    <p:sldId id="425" r:id="rId38"/>
    <p:sldId id="463" r:id="rId39"/>
    <p:sldId id="440" r:id="rId40"/>
    <p:sldId id="441" r:id="rId41"/>
    <p:sldId id="442"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70" r:id="rId59"/>
    <p:sldId id="471" r:id="rId60"/>
    <p:sldId id="472" r:id="rId61"/>
  </p:sldIdLst>
  <p:sldSz cx="13004800" cy="9753600"/>
  <p:notesSz cx="6858000" cy="9144000"/>
  <p:defaultTextStyle>
    <a:defPPr>
      <a:defRPr lang="en-US"/>
    </a:defPPr>
    <a:lvl1pPr algn="l" rtl="0" fontAlgn="base">
      <a:spcBef>
        <a:spcPct val="0"/>
      </a:spcBef>
      <a:spcAft>
        <a:spcPct val="0"/>
      </a:spcAft>
      <a:defRPr sz="2400" kern="1200">
        <a:solidFill>
          <a:srgbClr val="000000"/>
        </a:solidFill>
        <a:latin typeface="Verdana" pitchFamily="34" charset="0"/>
        <a:ea typeface="ヒラギノ角ゴ ProN W3" charset="-128"/>
        <a:cs typeface="+mn-cs"/>
        <a:sym typeface="Verdana" pitchFamily="34" charset="0"/>
      </a:defRPr>
    </a:lvl1pPr>
    <a:lvl2pPr marL="457200" algn="l" rtl="0" fontAlgn="base">
      <a:spcBef>
        <a:spcPct val="0"/>
      </a:spcBef>
      <a:spcAft>
        <a:spcPct val="0"/>
      </a:spcAft>
      <a:defRPr sz="2400" kern="1200">
        <a:solidFill>
          <a:srgbClr val="000000"/>
        </a:solidFill>
        <a:latin typeface="Verdana" pitchFamily="34" charset="0"/>
        <a:ea typeface="ヒラギノ角ゴ ProN W3" charset="-128"/>
        <a:cs typeface="+mn-cs"/>
        <a:sym typeface="Verdana" pitchFamily="34" charset="0"/>
      </a:defRPr>
    </a:lvl2pPr>
    <a:lvl3pPr marL="914400" algn="l" rtl="0" fontAlgn="base">
      <a:spcBef>
        <a:spcPct val="0"/>
      </a:spcBef>
      <a:spcAft>
        <a:spcPct val="0"/>
      </a:spcAft>
      <a:defRPr sz="2400" kern="1200">
        <a:solidFill>
          <a:srgbClr val="000000"/>
        </a:solidFill>
        <a:latin typeface="Verdana" pitchFamily="34" charset="0"/>
        <a:ea typeface="ヒラギノ角ゴ ProN W3" charset="-128"/>
        <a:cs typeface="+mn-cs"/>
        <a:sym typeface="Verdana" pitchFamily="34" charset="0"/>
      </a:defRPr>
    </a:lvl3pPr>
    <a:lvl4pPr marL="1371600" algn="l" rtl="0" fontAlgn="base">
      <a:spcBef>
        <a:spcPct val="0"/>
      </a:spcBef>
      <a:spcAft>
        <a:spcPct val="0"/>
      </a:spcAft>
      <a:defRPr sz="2400" kern="1200">
        <a:solidFill>
          <a:srgbClr val="000000"/>
        </a:solidFill>
        <a:latin typeface="Verdana" pitchFamily="34" charset="0"/>
        <a:ea typeface="ヒラギノ角ゴ ProN W3" charset="-128"/>
        <a:cs typeface="+mn-cs"/>
        <a:sym typeface="Verdana" pitchFamily="34" charset="0"/>
      </a:defRPr>
    </a:lvl4pPr>
    <a:lvl5pPr marL="1828800" algn="l" rtl="0" fontAlgn="base">
      <a:spcBef>
        <a:spcPct val="0"/>
      </a:spcBef>
      <a:spcAft>
        <a:spcPct val="0"/>
      </a:spcAft>
      <a:defRPr sz="2400" kern="1200">
        <a:solidFill>
          <a:srgbClr val="000000"/>
        </a:solidFill>
        <a:latin typeface="Verdana" pitchFamily="34" charset="0"/>
        <a:ea typeface="ヒラギノ角ゴ ProN W3" charset="-128"/>
        <a:cs typeface="+mn-cs"/>
        <a:sym typeface="Verdana" pitchFamily="34" charset="0"/>
      </a:defRPr>
    </a:lvl5pPr>
    <a:lvl6pPr marL="2286000" algn="l" defTabSz="914400" rtl="0" eaLnBrk="1" latinLnBrk="0" hangingPunct="1">
      <a:defRPr sz="2400" kern="1200">
        <a:solidFill>
          <a:srgbClr val="000000"/>
        </a:solidFill>
        <a:latin typeface="Verdana" pitchFamily="34" charset="0"/>
        <a:ea typeface="ヒラギノ角ゴ ProN W3" charset="-128"/>
        <a:cs typeface="+mn-cs"/>
        <a:sym typeface="Verdana" pitchFamily="34" charset="0"/>
      </a:defRPr>
    </a:lvl6pPr>
    <a:lvl7pPr marL="2743200" algn="l" defTabSz="914400" rtl="0" eaLnBrk="1" latinLnBrk="0" hangingPunct="1">
      <a:defRPr sz="2400" kern="1200">
        <a:solidFill>
          <a:srgbClr val="000000"/>
        </a:solidFill>
        <a:latin typeface="Verdana" pitchFamily="34" charset="0"/>
        <a:ea typeface="ヒラギノ角ゴ ProN W3" charset="-128"/>
        <a:cs typeface="+mn-cs"/>
        <a:sym typeface="Verdana" pitchFamily="34" charset="0"/>
      </a:defRPr>
    </a:lvl7pPr>
    <a:lvl8pPr marL="3200400" algn="l" defTabSz="914400" rtl="0" eaLnBrk="1" latinLnBrk="0" hangingPunct="1">
      <a:defRPr sz="2400" kern="1200">
        <a:solidFill>
          <a:srgbClr val="000000"/>
        </a:solidFill>
        <a:latin typeface="Verdana" pitchFamily="34" charset="0"/>
        <a:ea typeface="ヒラギノ角ゴ ProN W3" charset="-128"/>
        <a:cs typeface="+mn-cs"/>
        <a:sym typeface="Verdana" pitchFamily="34" charset="0"/>
      </a:defRPr>
    </a:lvl8pPr>
    <a:lvl9pPr marL="3657600" algn="l" defTabSz="914400" rtl="0" eaLnBrk="1" latinLnBrk="0" hangingPunct="1">
      <a:defRPr sz="2400" kern="1200">
        <a:solidFill>
          <a:srgbClr val="000000"/>
        </a:solidFill>
        <a:latin typeface="Verdana" pitchFamily="34" charset="0"/>
        <a:ea typeface="ヒラギノ角ゴ ProN W3" charset="-128"/>
        <a:cs typeface="+mn-cs"/>
        <a:sym typeface="Verdan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0810" autoAdjust="0"/>
  </p:normalViewPr>
  <p:slideViewPr>
    <p:cSldViewPr>
      <p:cViewPr>
        <p:scale>
          <a:sx n="60" d="100"/>
          <a:sy n="60" d="100"/>
        </p:scale>
        <p:origin x="-384" y="642"/>
      </p:cViewPr>
      <p:guideLst>
        <p:guide orient="horz" pos="3072"/>
        <p:guide pos="4096"/>
      </p:guideLst>
    </p:cSldViewPr>
  </p:slideViewPr>
  <p:outlineViewPr>
    <p:cViewPr>
      <p:scale>
        <a:sx n="33" d="100"/>
        <a:sy n="33" d="100"/>
      </p:scale>
      <p:origin x="0" y="616"/>
    </p:cViewPr>
  </p:outlineViewPr>
  <p:notesTextViewPr>
    <p:cViewPr>
      <p:scale>
        <a:sx n="100" d="100"/>
        <a:sy n="100" d="100"/>
      </p:scale>
      <p:origin x="0" y="0"/>
    </p:cViewPr>
  </p:notesTextViewPr>
  <p:sorterViewPr>
    <p:cViewPr>
      <p:scale>
        <a:sx n="80" d="100"/>
        <a:sy n="80" d="100"/>
      </p:scale>
      <p:origin x="0" y="124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CB00D-B0AB-4C66-957E-47A859B46C32}" type="doc">
      <dgm:prSet loTypeId="urn:microsoft.com/office/officeart/2005/8/layout/hierarchy6" loCatId="hierarchy" qsTypeId="urn:microsoft.com/office/officeart/2005/8/quickstyle/simple5" qsCatId="simple" csTypeId="urn:microsoft.com/office/officeart/2005/8/colors/accent6_1" csCatId="accent6" phldr="1"/>
      <dgm:spPr/>
      <dgm:t>
        <a:bodyPr/>
        <a:lstStyle/>
        <a:p>
          <a:endParaRPr lang="en-US"/>
        </a:p>
      </dgm:t>
    </dgm:pt>
    <dgm:pt modelId="{BBE6B0A2-3D43-4C43-B617-69F3DF55FC43}">
      <dgm:prSet phldrT="[Text]"/>
      <dgm:spPr>
        <a:gradFill rotWithShape="0">
          <a:gsLst>
            <a:gs pos="0">
              <a:schemeClr val="accent2"/>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Curriculum</a:t>
          </a:r>
          <a:endParaRPr lang="en-US" b="1" dirty="0"/>
        </a:p>
      </dgm:t>
    </dgm:pt>
    <dgm:pt modelId="{FDF50ACB-6F16-4CC6-9416-0F0438B6F5DD}" type="parTrans" cxnId="{2CAF2B27-8322-41F5-8ECE-8C68811304CB}">
      <dgm:prSet/>
      <dgm:spPr/>
      <dgm:t>
        <a:bodyPr/>
        <a:lstStyle/>
        <a:p>
          <a:endParaRPr lang="en-US"/>
        </a:p>
      </dgm:t>
    </dgm:pt>
    <dgm:pt modelId="{330B273D-2E8C-4D26-A269-05E43DBA3336}" type="sibTrans" cxnId="{2CAF2B27-8322-41F5-8ECE-8C68811304CB}">
      <dgm:prSet/>
      <dgm:spPr/>
      <dgm:t>
        <a:bodyPr/>
        <a:lstStyle/>
        <a:p>
          <a:endParaRPr lang="en-US"/>
        </a:p>
      </dgm:t>
    </dgm:pt>
    <dgm:pt modelId="{BFFC8902-3785-4913-ABC2-9BD3574D13ED}">
      <dgm:prSet phldrT="[Text]"/>
      <dgm:spPr>
        <a:gradFill rotWithShape="0">
          <a:gsLst>
            <a:gs pos="0">
              <a:srgbClr val="92D05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Curricular Unit</a:t>
          </a:r>
          <a:endParaRPr lang="en-US" b="1" dirty="0"/>
        </a:p>
      </dgm:t>
    </dgm:pt>
    <dgm:pt modelId="{B5048972-BEF0-47B7-8797-F52B8E8CC25F}" type="parTrans" cxnId="{74718530-1A5C-4685-B159-018933247F08}">
      <dgm:prSet/>
      <dgm:spPr/>
      <dgm:t>
        <a:bodyPr/>
        <a:lstStyle/>
        <a:p>
          <a:endParaRPr lang="en-US" dirty="0"/>
        </a:p>
      </dgm:t>
    </dgm:pt>
    <dgm:pt modelId="{7A94E3A5-9FBD-45BF-BB5C-0B19E3E2343A}" type="sibTrans" cxnId="{74718530-1A5C-4685-B159-018933247F08}">
      <dgm:prSet/>
      <dgm:spPr/>
      <dgm:t>
        <a:bodyPr/>
        <a:lstStyle/>
        <a:p>
          <a:endParaRPr lang="en-US"/>
        </a:p>
      </dgm:t>
    </dgm:pt>
    <dgm:pt modelId="{A2EF0465-B0E5-4335-8E12-EA1FCED8CB85}">
      <dgm:prSet phldrT="[Text]"/>
      <dgm:spPr>
        <a:gradFill rotWithShape="0">
          <a:gsLst>
            <a:gs pos="0">
              <a:srgbClr val="00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Assessment</a:t>
          </a:r>
          <a:endParaRPr lang="en-US" b="1" dirty="0"/>
        </a:p>
      </dgm:t>
    </dgm:pt>
    <dgm:pt modelId="{701E6726-BDD4-4665-ABD3-B53D6281632A}" type="parTrans" cxnId="{D4DE076A-1C09-490C-AB97-FC28C9D91EF3}">
      <dgm:prSet/>
      <dgm:spPr/>
      <dgm:t>
        <a:bodyPr/>
        <a:lstStyle/>
        <a:p>
          <a:endParaRPr lang="en-US" dirty="0"/>
        </a:p>
      </dgm:t>
    </dgm:pt>
    <dgm:pt modelId="{4CA57605-B400-4654-93BB-49EF420291E7}" type="sibTrans" cxnId="{D4DE076A-1C09-490C-AB97-FC28C9D91EF3}">
      <dgm:prSet/>
      <dgm:spPr/>
      <dgm:t>
        <a:bodyPr/>
        <a:lstStyle/>
        <a:p>
          <a:endParaRPr lang="en-US"/>
        </a:p>
      </dgm:t>
    </dgm:pt>
    <dgm:pt modelId="{6C00BEED-B4E8-47A0-91FC-D46E09170926}">
      <dgm:prSet phldrT="[Text]"/>
      <dgm:spPr>
        <a:gradFill rotWithShape="0">
          <a:gsLst>
            <a:gs pos="0">
              <a:srgbClr val="92D05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Curricular Unit</a:t>
          </a:r>
          <a:endParaRPr lang="en-US" b="1" dirty="0"/>
        </a:p>
      </dgm:t>
    </dgm:pt>
    <dgm:pt modelId="{9A147A09-AF8D-4DC0-8084-D077677DAE23}" type="parTrans" cxnId="{E531BB6B-7142-4BB4-B77C-523F6C9FFE64}">
      <dgm:prSet/>
      <dgm:spPr/>
      <dgm:t>
        <a:bodyPr/>
        <a:lstStyle/>
        <a:p>
          <a:endParaRPr lang="en-US" dirty="0"/>
        </a:p>
      </dgm:t>
    </dgm:pt>
    <dgm:pt modelId="{C4FA35B1-0643-4D64-9CAE-4F0E9ACFCBBC}" type="sibTrans" cxnId="{E531BB6B-7142-4BB4-B77C-523F6C9FFE64}">
      <dgm:prSet/>
      <dgm:spPr/>
      <dgm:t>
        <a:bodyPr/>
        <a:lstStyle/>
        <a:p>
          <a:endParaRPr lang="en-US"/>
        </a:p>
      </dgm:t>
    </dgm:pt>
    <dgm:pt modelId="{907678B9-BBE9-479C-8189-80F2F89D39D0}">
      <dgm:prSet phldrT="[Text]"/>
      <dgm:spPr>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Instructional Unit</a:t>
          </a:r>
          <a:endParaRPr lang="en-US" b="1" dirty="0"/>
        </a:p>
      </dgm:t>
    </dgm:pt>
    <dgm:pt modelId="{344EF45E-2C01-4E7B-8873-06CC110C6CC4}" type="parTrans" cxnId="{FA8D235F-2B42-4EDD-BAFA-4A40A795C48C}">
      <dgm:prSet/>
      <dgm:spPr/>
      <dgm:t>
        <a:bodyPr/>
        <a:lstStyle/>
        <a:p>
          <a:endParaRPr lang="en-US" dirty="0"/>
        </a:p>
      </dgm:t>
    </dgm:pt>
    <dgm:pt modelId="{F1E7B61F-C7D6-4144-A0A8-DD6AD19E1726}" type="sibTrans" cxnId="{FA8D235F-2B42-4EDD-BAFA-4A40A795C48C}">
      <dgm:prSet/>
      <dgm:spPr/>
      <dgm:t>
        <a:bodyPr/>
        <a:lstStyle/>
        <a:p>
          <a:endParaRPr lang="en-US"/>
        </a:p>
      </dgm:t>
    </dgm:pt>
    <dgm:pt modelId="{B8ADFBAF-B65C-45B3-9846-B92E37F43DB1}">
      <dgm:prSet/>
      <dgm:spPr>
        <a:gradFill rotWithShape="0">
          <a:gsLst>
            <a:gs pos="0">
              <a:srgbClr val="6699FF"/>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Resource</a:t>
          </a:r>
          <a:endParaRPr lang="en-US" b="1" dirty="0"/>
        </a:p>
      </dgm:t>
    </dgm:pt>
    <dgm:pt modelId="{B756466A-3BFD-4C52-BD54-2C0844147D73}" type="parTrans" cxnId="{991ECEE8-3CE4-48F6-8A5A-DF406020929B}">
      <dgm:prSet/>
      <dgm:spPr/>
      <dgm:t>
        <a:bodyPr/>
        <a:lstStyle/>
        <a:p>
          <a:endParaRPr lang="en-US" dirty="0"/>
        </a:p>
      </dgm:t>
    </dgm:pt>
    <dgm:pt modelId="{B264EF6C-3A0A-4C47-AC04-F3DDB4D90B0E}" type="sibTrans" cxnId="{991ECEE8-3CE4-48F6-8A5A-DF406020929B}">
      <dgm:prSet/>
      <dgm:spPr/>
      <dgm:t>
        <a:bodyPr/>
        <a:lstStyle/>
        <a:p>
          <a:endParaRPr lang="en-US"/>
        </a:p>
      </dgm:t>
    </dgm:pt>
    <dgm:pt modelId="{E93B98A2-CA72-498D-BC54-D8BBD6A0FE36}">
      <dgm:prSet/>
      <dgm:spPr>
        <a:gradFill rotWithShape="0">
          <a:gsLst>
            <a:gs pos="0">
              <a:srgbClr val="FF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Lesson</a:t>
          </a:r>
          <a:endParaRPr lang="en-US" b="1" dirty="0"/>
        </a:p>
      </dgm:t>
    </dgm:pt>
    <dgm:pt modelId="{6B729460-7FB4-4746-A621-24587F310A63}" type="parTrans" cxnId="{4A58C7FC-8E05-463A-8476-3A8740572070}">
      <dgm:prSet/>
      <dgm:spPr/>
      <dgm:t>
        <a:bodyPr/>
        <a:lstStyle/>
        <a:p>
          <a:endParaRPr lang="en-US" dirty="0"/>
        </a:p>
      </dgm:t>
    </dgm:pt>
    <dgm:pt modelId="{EE09E641-711B-46D8-94BF-757E50EC7EE0}" type="sibTrans" cxnId="{4A58C7FC-8E05-463A-8476-3A8740572070}">
      <dgm:prSet/>
      <dgm:spPr/>
      <dgm:t>
        <a:bodyPr/>
        <a:lstStyle/>
        <a:p>
          <a:endParaRPr lang="en-US"/>
        </a:p>
      </dgm:t>
    </dgm:pt>
    <dgm:pt modelId="{33B878B4-F2E6-4417-8D26-94B378FFFE62}">
      <dgm:prSet/>
      <dgm:spPr>
        <a:gradFill rotWithShape="0">
          <a:gsLst>
            <a:gs pos="0">
              <a:srgbClr val="6699FF"/>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Resource</a:t>
          </a:r>
          <a:endParaRPr lang="en-US" b="1" dirty="0"/>
        </a:p>
      </dgm:t>
    </dgm:pt>
    <dgm:pt modelId="{894F1DF1-EEF0-4B4F-91F4-76BEF530A378}" type="parTrans" cxnId="{442A9E2F-6874-453E-BEF1-02B2463BA17F}">
      <dgm:prSet/>
      <dgm:spPr/>
      <dgm:t>
        <a:bodyPr/>
        <a:lstStyle/>
        <a:p>
          <a:endParaRPr lang="en-US" dirty="0"/>
        </a:p>
      </dgm:t>
    </dgm:pt>
    <dgm:pt modelId="{65204EF3-DE8F-45FA-9F66-65229EB37348}" type="sibTrans" cxnId="{442A9E2F-6874-453E-BEF1-02B2463BA17F}">
      <dgm:prSet/>
      <dgm:spPr/>
      <dgm:t>
        <a:bodyPr/>
        <a:lstStyle/>
        <a:p>
          <a:endParaRPr lang="en-US"/>
        </a:p>
      </dgm:t>
    </dgm:pt>
    <dgm:pt modelId="{8A43BFF4-CBB4-4B3B-9FE1-413B7584B048}">
      <dgm:prSet/>
      <dgm:spPr>
        <a:gradFill rotWithShape="0">
          <a:gsLst>
            <a:gs pos="0">
              <a:srgbClr val="00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Assessment</a:t>
          </a:r>
          <a:endParaRPr lang="en-US" b="1" dirty="0"/>
        </a:p>
      </dgm:t>
    </dgm:pt>
    <dgm:pt modelId="{6B34776B-839E-4322-B8B3-0350F8B6B0FC}" type="parTrans" cxnId="{733466D8-5525-4A5E-922C-FA543DBDCD35}">
      <dgm:prSet/>
      <dgm:spPr/>
      <dgm:t>
        <a:bodyPr/>
        <a:lstStyle/>
        <a:p>
          <a:endParaRPr lang="en-US" dirty="0"/>
        </a:p>
      </dgm:t>
    </dgm:pt>
    <dgm:pt modelId="{D2F007D7-1E14-4721-9745-1CF2DF5AA08F}" type="sibTrans" cxnId="{733466D8-5525-4A5E-922C-FA543DBDCD35}">
      <dgm:prSet/>
      <dgm:spPr/>
      <dgm:t>
        <a:bodyPr/>
        <a:lstStyle/>
        <a:p>
          <a:endParaRPr lang="en-US"/>
        </a:p>
      </dgm:t>
    </dgm:pt>
    <dgm:pt modelId="{B4B5B811-85CD-4E2A-9E27-5BDA96F50FE4}">
      <dgm:prSet/>
      <dgm:spPr>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Instructional Unit</a:t>
          </a:r>
          <a:endParaRPr lang="en-US" b="1" dirty="0"/>
        </a:p>
      </dgm:t>
    </dgm:pt>
    <dgm:pt modelId="{7F0AE1B5-EE10-4574-B240-416D807C3003}" type="parTrans" cxnId="{91595867-AF62-488C-B799-7F09E46E134F}">
      <dgm:prSet/>
      <dgm:spPr/>
      <dgm:t>
        <a:bodyPr/>
        <a:lstStyle/>
        <a:p>
          <a:endParaRPr lang="en-US" dirty="0"/>
        </a:p>
      </dgm:t>
    </dgm:pt>
    <dgm:pt modelId="{0B3F923F-C3E0-4C7E-991D-DF70AAB3A53A}" type="sibTrans" cxnId="{91595867-AF62-488C-B799-7F09E46E134F}">
      <dgm:prSet/>
      <dgm:spPr/>
      <dgm:t>
        <a:bodyPr/>
        <a:lstStyle/>
        <a:p>
          <a:endParaRPr lang="en-US"/>
        </a:p>
      </dgm:t>
    </dgm:pt>
    <dgm:pt modelId="{6B10E0FC-255D-4E69-84E5-82C3B5EF4FB0}">
      <dgm:prSet/>
      <dgm:spPr>
        <a:gradFill rotWithShape="0">
          <a:gsLst>
            <a:gs pos="0">
              <a:srgbClr val="FF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Lesson</a:t>
          </a:r>
          <a:endParaRPr lang="en-US" b="1" dirty="0"/>
        </a:p>
      </dgm:t>
    </dgm:pt>
    <dgm:pt modelId="{40E037D5-56A0-4052-BE8E-90AD3DB9CF05}" type="parTrans" cxnId="{55D149C2-8718-4A3D-8FC4-DE0B6A8B92B6}">
      <dgm:prSet/>
      <dgm:spPr/>
      <dgm:t>
        <a:bodyPr/>
        <a:lstStyle/>
        <a:p>
          <a:endParaRPr lang="en-US" dirty="0"/>
        </a:p>
      </dgm:t>
    </dgm:pt>
    <dgm:pt modelId="{7F81A133-EEE8-4D76-93BD-D524FC94B156}" type="sibTrans" cxnId="{55D149C2-8718-4A3D-8FC4-DE0B6A8B92B6}">
      <dgm:prSet/>
      <dgm:spPr/>
      <dgm:t>
        <a:bodyPr/>
        <a:lstStyle/>
        <a:p>
          <a:endParaRPr lang="en-US"/>
        </a:p>
      </dgm:t>
    </dgm:pt>
    <dgm:pt modelId="{258FBA07-635E-49DF-A1C2-92B2C28E656C}">
      <dgm:prSet/>
      <dgm:spPr>
        <a:gradFill rotWithShape="0">
          <a:gsLst>
            <a:gs pos="0">
              <a:srgbClr val="6699FF"/>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Resource</a:t>
          </a:r>
          <a:endParaRPr lang="en-US" b="1" dirty="0"/>
        </a:p>
      </dgm:t>
    </dgm:pt>
    <dgm:pt modelId="{88198E3B-950B-4BCC-804F-778ADAD14B3B}" type="parTrans" cxnId="{2A10E4F7-F425-48FD-B59B-77B293E429BA}">
      <dgm:prSet/>
      <dgm:spPr/>
      <dgm:t>
        <a:bodyPr/>
        <a:lstStyle/>
        <a:p>
          <a:endParaRPr lang="en-US" dirty="0"/>
        </a:p>
      </dgm:t>
    </dgm:pt>
    <dgm:pt modelId="{5CD8B777-165E-4513-9097-CA9973019F1D}" type="sibTrans" cxnId="{2A10E4F7-F425-48FD-B59B-77B293E429BA}">
      <dgm:prSet/>
      <dgm:spPr/>
      <dgm:t>
        <a:bodyPr/>
        <a:lstStyle/>
        <a:p>
          <a:endParaRPr lang="en-US"/>
        </a:p>
      </dgm:t>
    </dgm:pt>
    <dgm:pt modelId="{7843FF64-E2CC-4E6A-BEA1-443EB092BBB2}">
      <dgm:prSet/>
      <dgm:spPr>
        <a:gradFill rotWithShape="0">
          <a:gsLst>
            <a:gs pos="0">
              <a:srgbClr val="00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Assessmen</a:t>
          </a:r>
          <a:r>
            <a:rPr lang="en-US" dirty="0" smtClean="0"/>
            <a:t>t</a:t>
          </a:r>
          <a:endParaRPr lang="en-US" dirty="0"/>
        </a:p>
      </dgm:t>
    </dgm:pt>
    <dgm:pt modelId="{B052AE1C-7D6D-4493-A2A6-5844587C5DF1}" type="parTrans" cxnId="{89B702A4-9BBC-4CC7-9FB0-F64E658F9997}">
      <dgm:prSet/>
      <dgm:spPr/>
      <dgm:t>
        <a:bodyPr/>
        <a:lstStyle/>
        <a:p>
          <a:endParaRPr lang="en-US" dirty="0"/>
        </a:p>
      </dgm:t>
    </dgm:pt>
    <dgm:pt modelId="{B8AA92DD-6839-48E9-97CD-C47EBBF5BB9C}" type="sibTrans" cxnId="{89B702A4-9BBC-4CC7-9FB0-F64E658F9997}">
      <dgm:prSet/>
      <dgm:spPr/>
      <dgm:t>
        <a:bodyPr/>
        <a:lstStyle/>
        <a:p>
          <a:endParaRPr lang="en-US"/>
        </a:p>
      </dgm:t>
    </dgm:pt>
    <dgm:pt modelId="{162D4EAA-2E14-4F51-9839-412FB9811E92}">
      <dgm:prSet/>
      <dgm:spPr>
        <a:gradFill rotWithShape="0">
          <a:gsLst>
            <a:gs pos="0">
              <a:srgbClr val="6699FF"/>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b="1" dirty="0" smtClean="0"/>
            <a:t>Resource</a:t>
          </a:r>
          <a:endParaRPr lang="en-US" b="1" dirty="0"/>
        </a:p>
      </dgm:t>
    </dgm:pt>
    <dgm:pt modelId="{84DD6BBC-853A-4CAD-B258-1B022388CE73}" type="parTrans" cxnId="{520EC1D1-FF56-4D88-B0CB-5F8E9FFEF751}">
      <dgm:prSet/>
      <dgm:spPr/>
      <dgm:t>
        <a:bodyPr/>
        <a:lstStyle/>
        <a:p>
          <a:endParaRPr lang="en-US" dirty="0"/>
        </a:p>
      </dgm:t>
    </dgm:pt>
    <dgm:pt modelId="{906F3A68-7270-4B91-A944-2F909882C363}" type="sibTrans" cxnId="{520EC1D1-FF56-4D88-B0CB-5F8E9FFEF751}">
      <dgm:prSet/>
      <dgm:spPr/>
      <dgm:t>
        <a:bodyPr/>
        <a:lstStyle/>
        <a:p>
          <a:endParaRPr lang="en-US"/>
        </a:p>
      </dgm:t>
    </dgm:pt>
    <dgm:pt modelId="{9AB073D2-362C-484A-8A00-17FCC745A983}" type="pres">
      <dgm:prSet presAssocID="{D6ACB00D-B0AB-4C66-957E-47A859B46C32}" presName="mainComposite" presStyleCnt="0">
        <dgm:presLayoutVars>
          <dgm:chPref val="1"/>
          <dgm:dir/>
          <dgm:animOne val="branch"/>
          <dgm:animLvl val="lvl"/>
          <dgm:resizeHandles val="exact"/>
        </dgm:presLayoutVars>
      </dgm:prSet>
      <dgm:spPr/>
      <dgm:t>
        <a:bodyPr/>
        <a:lstStyle/>
        <a:p>
          <a:endParaRPr lang="en-US"/>
        </a:p>
      </dgm:t>
    </dgm:pt>
    <dgm:pt modelId="{77BA872F-C1F2-40D1-98F6-B7A214CE7855}" type="pres">
      <dgm:prSet presAssocID="{D6ACB00D-B0AB-4C66-957E-47A859B46C32}" presName="hierFlow" presStyleCnt="0"/>
      <dgm:spPr/>
      <dgm:t>
        <a:bodyPr/>
        <a:lstStyle/>
        <a:p>
          <a:endParaRPr lang="en-US"/>
        </a:p>
      </dgm:t>
    </dgm:pt>
    <dgm:pt modelId="{0C312C79-7E4C-4190-8B17-318F0FCFA5D3}" type="pres">
      <dgm:prSet presAssocID="{D6ACB00D-B0AB-4C66-957E-47A859B46C32}" presName="hierChild1" presStyleCnt="0">
        <dgm:presLayoutVars>
          <dgm:chPref val="1"/>
          <dgm:animOne val="branch"/>
          <dgm:animLvl val="lvl"/>
        </dgm:presLayoutVars>
      </dgm:prSet>
      <dgm:spPr/>
      <dgm:t>
        <a:bodyPr/>
        <a:lstStyle/>
        <a:p>
          <a:endParaRPr lang="en-US"/>
        </a:p>
      </dgm:t>
    </dgm:pt>
    <dgm:pt modelId="{96A6D76F-0A14-4547-821C-3E7F1048F040}" type="pres">
      <dgm:prSet presAssocID="{BBE6B0A2-3D43-4C43-B617-69F3DF55FC43}" presName="Name14" presStyleCnt="0"/>
      <dgm:spPr/>
      <dgm:t>
        <a:bodyPr/>
        <a:lstStyle/>
        <a:p>
          <a:endParaRPr lang="en-US"/>
        </a:p>
      </dgm:t>
    </dgm:pt>
    <dgm:pt modelId="{8ECB2526-E6A4-4AE9-8C72-8158DFCE2BC8}" type="pres">
      <dgm:prSet presAssocID="{BBE6B0A2-3D43-4C43-B617-69F3DF55FC43}" presName="level1Shape" presStyleLbl="node0" presStyleIdx="0" presStyleCnt="1">
        <dgm:presLayoutVars>
          <dgm:chPref val="3"/>
        </dgm:presLayoutVars>
      </dgm:prSet>
      <dgm:spPr/>
      <dgm:t>
        <a:bodyPr/>
        <a:lstStyle/>
        <a:p>
          <a:endParaRPr lang="en-US"/>
        </a:p>
      </dgm:t>
    </dgm:pt>
    <dgm:pt modelId="{E9DBD628-AE8B-43A6-AD9A-A73614F94E5A}" type="pres">
      <dgm:prSet presAssocID="{BBE6B0A2-3D43-4C43-B617-69F3DF55FC43}" presName="hierChild2" presStyleCnt="0"/>
      <dgm:spPr/>
      <dgm:t>
        <a:bodyPr/>
        <a:lstStyle/>
        <a:p>
          <a:endParaRPr lang="en-US"/>
        </a:p>
      </dgm:t>
    </dgm:pt>
    <dgm:pt modelId="{42F4D6C0-032A-4B53-8BEF-B9E33D6D99FA}" type="pres">
      <dgm:prSet presAssocID="{B5048972-BEF0-47B7-8797-F52B8E8CC25F}" presName="Name19" presStyleLbl="parChTrans1D2" presStyleIdx="0" presStyleCnt="4"/>
      <dgm:spPr/>
      <dgm:t>
        <a:bodyPr/>
        <a:lstStyle/>
        <a:p>
          <a:endParaRPr lang="en-US"/>
        </a:p>
      </dgm:t>
    </dgm:pt>
    <dgm:pt modelId="{7343BA13-6C48-48F8-8AE2-9975B433AAD7}" type="pres">
      <dgm:prSet presAssocID="{BFFC8902-3785-4913-ABC2-9BD3574D13ED}" presName="Name21" presStyleCnt="0"/>
      <dgm:spPr/>
      <dgm:t>
        <a:bodyPr/>
        <a:lstStyle/>
        <a:p>
          <a:endParaRPr lang="en-US"/>
        </a:p>
      </dgm:t>
    </dgm:pt>
    <dgm:pt modelId="{5BDA2CEE-F65F-4EAC-8F92-49C12F26A0C3}" type="pres">
      <dgm:prSet presAssocID="{BFFC8902-3785-4913-ABC2-9BD3574D13ED}" presName="level2Shape" presStyleLbl="node2" presStyleIdx="0" presStyleCnt="4" custLinFactX="3998" custLinFactNeighborX="100000" custLinFactNeighborY="-502"/>
      <dgm:spPr/>
      <dgm:t>
        <a:bodyPr/>
        <a:lstStyle/>
        <a:p>
          <a:endParaRPr lang="en-US"/>
        </a:p>
      </dgm:t>
    </dgm:pt>
    <dgm:pt modelId="{0EB57733-3E0D-49A1-800F-22316EE2994B}" type="pres">
      <dgm:prSet presAssocID="{BFFC8902-3785-4913-ABC2-9BD3574D13ED}" presName="hierChild3" presStyleCnt="0"/>
      <dgm:spPr/>
      <dgm:t>
        <a:bodyPr/>
        <a:lstStyle/>
        <a:p>
          <a:endParaRPr lang="en-US"/>
        </a:p>
      </dgm:t>
    </dgm:pt>
    <dgm:pt modelId="{FCA7DBFE-DAB4-4256-B085-A788544FCE16}" type="pres">
      <dgm:prSet presAssocID="{701E6726-BDD4-4665-ABD3-B53D6281632A}" presName="Name19" presStyleLbl="parChTrans1D3" presStyleIdx="0" presStyleCnt="4"/>
      <dgm:spPr/>
      <dgm:t>
        <a:bodyPr/>
        <a:lstStyle/>
        <a:p>
          <a:endParaRPr lang="en-US"/>
        </a:p>
      </dgm:t>
    </dgm:pt>
    <dgm:pt modelId="{2461C490-AC1B-411D-B983-C901888CFC78}" type="pres">
      <dgm:prSet presAssocID="{A2EF0465-B0E5-4335-8E12-EA1FCED8CB85}" presName="Name21" presStyleCnt="0"/>
      <dgm:spPr/>
      <dgm:t>
        <a:bodyPr/>
        <a:lstStyle/>
        <a:p>
          <a:endParaRPr lang="en-US"/>
        </a:p>
      </dgm:t>
    </dgm:pt>
    <dgm:pt modelId="{FCA60D6F-2F27-46AC-919F-6A0C60C2A0DA}" type="pres">
      <dgm:prSet presAssocID="{A2EF0465-B0E5-4335-8E12-EA1FCED8CB85}" presName="level2Shape" presStyleLbl="node3" presStyleIdx="0" presStyleCnt="4" custLinFactNeighborX="98442" custLinFactNeighborY="-13501"/>
      <dgm:spPr/>
      <dgm:t>
        <a:bodyPr/>
        <a:lstStyle/>
        <a:p>
          <a:endParaRPr lang="en-US"/>
        </a:p>
      </dgm:t>
    </dgm:pt>
    <dgm:pt modelId="{DE146A3E-03D1-44BA-9CE9-EAE24E70680F}" type="pres">
      <dgm:prSet presAssocID="{A2EF0465-B0E5-4335-8E12-EA1FCED8CB85}" presName="hierChild3" presStyleCnt="0"/>
      <dgm:spPr/>
      <dgm:t>
        <a:bodyPr/>
        <a:lstStyle/>
        <a:p>
          <a:endParaRPr lang="en-US"/>
        </a:p>
      </dgm:t>
    </dgm:pt>
    <dgm:pt modelId="{810E3F35-F652-4764-BD8D-EAB400BA8A52}" type="pres">
      <dgm:prSet presAssocID="{B756466A-3BFD-4C52-BD54-2C0844147D73}" presName="Name19" presStyleLbl="parChTrans1D3" presStyleIdx="1" presStyleCnt="4"/>
      <dgm:spPr/>
      <dgm:t>
        <a:bodyPr/>
        <a:lstStyle/>
        <a:p>
          <a:endParaRPr lang="en-US"/>
        </a:p>
      </dgm:t>
    </dgm:pt>
    <dgm:pt modelId="{87035D44-797D-4EAB-B5D8-AC6B80308BF5}" type="pres">
      <dgm:prSet presAssocID="{B8ADFBAF-B65C-45B3-9846-B92E37F43DB1}" presName="Name21" presStyleCnt="0"/>
      <dgm:spPr/>
      <dgm:t>
        <a:bodyPr/>
        <a:lstStyle/>
        <a:p>
          <a:endParaRPr lang="en-US"/>
        </a:p>
      </dgm:t>
    </dgm:pt>
    <dgm:pt modelId="{8F8F9147-9863-4009-ADAB-D12D0E1CFB99}" type="pres">
      <dgm:prSet presAssocID="{B8ADFBAF-B65C-45B3-9846-B92E37F43DB1}" presName="level2Shape" presStyleLbl="node3" presStyleIdx="1" presStyleCnt="4" custLinFactNeighborX="81332" custLinFactNeighborY="-13501"/>
      <dgm:spPr/>
      <dgm:t>
        <a:bodyPr/>
        <a:lstStyle/>
        <a:p>
          <a:endParaRPr lang="en-US"/>
        </a:p>
      </dgm:t>
    </dgm:pt>
    <dgm:pt modelId="{2FF715F7-AE8C-4AE3-ABCC-6FD277439980}" type="pres">
      <dgm:prSet presAssocID="{B8ADFBAF-B65C-45B3-9846-B92E37F43DB1}" presName="hierChild3" presStyleCnt="0"/>
      <dgm:spPr/>
      <dgm:t>
        <a:bodyPr/>
        <a:lstStyle/>
        <a:p>
          <a:endParaRPr lang="en-US"/>
        </a:p>
      </dgm:t>
    </dgm:pt>
    <dgm:pt modelId="{9A4DB1AA-F1D2-4878-8230-A8C37FB0C164}" type="pres">
      <dgm:prSet presAssocID="{9A147A09-AF8D-4DC0-8084-D077677DAE23}" presName="Name19" presStyleLbl="parChTrans1D2" presStyleIdx="1" presStyleCnt="4"/>
      <dgm:spPr/>
      <dgm:t>
        <a:bodyPr/>
        <a:lstStyle/>
        <a:p>
          <a:endParaRPr lang="en-US"/>
        </a:p>
      </dgm:t>
    </dgm:pt>
    <dgm:pt modelId="{ABFA5627-ECC8-42D3-97E6-A85CE49F8BDC}" type="pres">
      <dgm:prSet presAssocID="{6C00BEED-B4E8-47A0-91FC-D46E09170926}" presName="Name21" presStyleCnt="0"/>
      <dgm:spPr/>
      <dgm:t>
        <a:bodyPr/>
        <a:lstStyle/>
        <a:p>
          <a:endParaRPr lang="en-US"/>
        </a:p>
      </dgm:t>
    </dgm:pt>
    <dgm:pt modelId="{D89B41A0-1F2E-4B69-BBE0-0493E2A9CF5C}" type="pres">
      <dgm:prSet presAssocID="{6C00BEED-B4E8-47A0-91FC-D46E09170926}" presName="level2Shape" presStyleLbl="node2" presStyleIdx="1" presStyleCnt="4"/>
      <dgm:spPr/>
      <dgm:t>
        <a:bodyPr/>
        <a:lstStyle/>
        <a:p>
          <a:endParaRPr lang="en-US"/>
        </a:p>
      </dgm:t>
    </dgm:pt>
    <dgm:pt modelId="{44214A9A-1D00-4AB7-809D-4A1960587EF0}" type="pres">
      <dgm:prSet presAssocID="{6C00BEED-B4E8-47A0-91FC-D46E09170926}" presName="hierChild3" presStyleCnt="0"/>
      <dgm:spPr/>
      <dgm:t>
        <a:bodyPr/>
        <a:lstStyle/>
        <a:p>
          <a:endParaRPr lang="en-US"/>
        </a:p>
      </dgm:t>
    </dgm:pt>
    <dgm:pt modelId="{E004E211-59DF-4DCA-9AC6-BA2128CBFD77}" type="pres">
      <dgm:prSet presAssocID="{344EF45E-2C01-4E7B-8873-06CC110C6CC4}" presName="Name19" presStyleLbl="parChTrans1D3" presStyleIdx="2" presStyleCnt="4"/>
      <dgm:spPr/>
      <dgm:t>
        <a:bodyPr/>
        <a:lstStyle/>
        <a:p>
          <a:endParaRPr lang="en-US"/>
        </a:p>
      </dgm:t>
    </dgm:pt>
    <dgm:pt modelId="{11A06AC0-0D03-4670-8D9C-B2B079E91FF0}" type="pres">
      <dgm:prSet presAssocID="{907678B9-BBE9-479C-8189-80F2F89D39D0}" presName="Name21" presStyleCnt="0"/>
      <dgm:spPr/>
      <dgm:t>
        <a:bodyPr/>
        <a:lstStyle/>
        <a:p>
          <a:endParaRPr lang="en-US"/>
        </a:p>
      </dgm:t>
    </dgm:pt>
    <dgm:pt modelId="{E8707A38-6D9B-47A8-A59D-17B2B6726340}" type="pres">
      <dgm:prSet presAssocID="{907678B9-BBE9-479C-8189-80F2F89D39D0}" presName="level2Shape" presStyleLbl="node3" presStyleIdx="2" presStyleCnt="4"/>
      <dgm:spPr/>
      <dgm:t>
        <a:bodyPr/>
        <a:lstStyle/>
        <a:p>
          <a:endParaRPr lang="en-US"/>
        </a:p>
      </dgm:t>
    </dgm:pt>
    <dgm:pt modelId="{C27F6263-9A39-4A69-BE01-27EE3A4F5163}" type="pres">
      <dgm:prSet presAssocID="{907678B9-BBE9-479C-8189-80F2F89D39D0}" presName="hierChild3" presStyleCnt="0"/>
      <dgm:spPr/>
      <dgm:t>
        <a:bodyPr/>
        <a:lstStyle/>
        <a:p>
          <a:endParaRPr lang="en-US"/>
        </a:p>
      </dgm:t>
    </dgm:pt>
    <dgm:pt modelId="{B607536F-0FAA-49E8-92BA-6EA15ED6D38E}" type="pres">
      <dgm:prSet presAssocID="{6B729460-7FB4-4746-A621-24587F310A63}" presName="Name19" presStyleLbl="parChTrans1D4" presStyleIdx="0" presStyleCnt="5"/>
      <dgm:spPr/>
      <dgm:t>
        <a:bodyPr/>
        <a:lstStyle/>
        <a:p>
          <a:endParaRPr lang="en-US"/>
        </a:p>
      </dgm:t>
    </dgm:pt>
    <dgm:pt modelId="{3716825E-EA90-4B67-8E4E-A812FC6B3C8E}" type="pres">
      <dgm:prSet presAssocID="{E93B98A2-CA72-498D-BC54-D8BBD6A0FE36}" presName="Name21" presStyleCnt="0"/>
      <dgm:spPr/>
      <dgm:t>
        <a:bodyPr/>
        <a:lstStyle/>
        <a:p>
          <a:endParaRPr lang="en-US"/>
        </a:p>
      </dgm:t>
    </dgm:pt>
    <dgm:pt modelId="{4817B2CA-8F3E-4C37-A28E-0E634CCBB983}" type="pres">
      <dgm:prSet presAssocID="{E93B98A2-CA72-498D-BC54-D8BBD6A0FE36}" presName="level2Shape" presStyleLbl="node4" presStyleIdx="0" presStyleCnt="5" custLinFactNeighborX="-778" custLinFactNeighborY="-5332"/>
      <dgm:spPr/>
      <dgm:t>
        <a:bodyPr/>
        <a:lstStyle/>
        <a:p>
          <a:endParaRPr lang="en-US"/>
        </a:p>
      </dgm:t>
    </dgm:pt>
    <dgm:pt modelId="{13C0CD65-76A2-4C44-92F1-2F91979B43BA}" type="pres">
      <dgm:prSet presAssocID="{E93B98A2-CA72-498D-BC54-D8BBD6A0FE36}" presName="hierChild3" presStyleCnt="0"/>
      <dgm:spPr/>
      <dgm:t>
        <a:bodyPr/>
        <a:lstStyle/>
        <a:p>
          <a:endParaRPr lang="en-US"/>
        </a:p>
      </dgm:t>
    </dgm:pt>
    <dgm:pt modelId="{3FB1C84F-1013-4B13-9731-DAFC19F99ACC}" type="pres">
      <dgm:prSet presAssocID="{894F1DF1-EEF0-4B4F-91F4-76BEF530A378}" presName="Name19" presStyleLbl="parChTrans1D4" presStyleIdx="1" presStyleCnt="5"/>
      <dgm:spPr/>
      <dgm:t>
        <a:bodyPr/>
        <a:lstStyle/>
        <a:p>
          <a:endParaRPr lang="en-US"/>
        </a:p>
      </dgm:t>
    </dgm:pt>
    <dgm:pt modelId="{88A782D1-E6D8-4303-811C-27822074B012}" type="pres">
      <dgm:prSet presAssocID="{33B878B4-F2E6-4417-8D26-94B378FFFE62}" presName="Name21" presStyleCnt="0"/>
      <dgm:spPr/>
      <dgm:t>
        <a:bodyPr/>
        <a:lstStyle/>
        <a:p>
          <a:endParaRPr lang="en-US"/>
        </a:p>
      </dgm:t>
    </dgm:pt>
    <dgm:pt modelId="{AD683930-7E1E-4531-835A-5B2012E5FB37}" type="pres">
      <dgm:prSet presAssocID="{33B878B4-F2E6-4417-8D26-94B378FFFE62}" presName="level2Shape" presStyleLbl="node4" presStyleIdx="1" presStyleCnt="5"/>
      <dgm:spPr/>
      <dgm:t>
        <a:bodyPr/>
        <a:lstStyle/>
        <a:p>
          <a:endParaRPr lang="en-US"/>
        </a:p>
      </dgm:t>
    </dgm:pt>
    <dgm:pt modelId="{2DBA692B-8FDC-4A56-B541-4294ED5B671C}" type="pres">
      <dgm:prSet presAssocID="{33B878B4-F2E6-4417-8D26-94B378FFFE62}" presName="hierChild3" presStyleCnt="0"/>
      <dgm:spPr/>
      <dgm:t>
        <a:bodyPr/>
        <a:lstStyle/>
        <a:p>
          <a:endParaRPr lang="en-US"/>
        </a:p>
      </dgm:t>
    </dgm:pt>
    <dgm:pt modelId="{7CA65923-DBD3-482E-9E71-0156EE85BC8C}" type="pres">
      <dgm:prSet presAssocID="{6B34776B-839E-4322-B8B3-0350F8B6B0FC}" presName="Name19" presStyleLbl="parChTrans1D4" presStyleIdx="2" presStyleCnt="5"/>
      <dgm:spPr/>
      <dgm:t>
        <a:bodyPr/>
        <a:lstStyle/>
        <a:p>
          <a:endParaRPr lang="en-US"/>
        </a:p>
      </dgm:t>
    </dgm:pt>
    <dgm:pt modelId="{3E615D54-E67D-42BB-9250-F86C91B2BF5F}" type="pres">
      <dgm:prSet presAssocID="{8A43BFF4-CBB4-4B3B-9FE1-413B7584B048}" presName="Name21" presStyleCnt="0"/>
      <dgm:spPr/>
      <dgm:t>
        <a:bodyPr/>
        <a:lstStyle/>
        <a:p>
          <a:endParaRPr lang="en-US"/>
        </a:p>
      </dgm:t>
    </dgm:pt>
    <dgm:pt modelId="{81387857-6358-4771-B06A-385273B09CB9}" type="pres">
      <dgm:prSet presAssocID="{8A43BFF4-CBB4-4B3B-9FE1-413B7584B048}" presName="level2Shape" presStyleLbl="node4" presStyleIdx="2" presStyleCnt="5"/>
      <dgm:spPr/>
      <dgm:t>
        <a:bodyPr/>
        <a:lstStyle/>
        <a:p>
          <a:endParaRPr lang="en-US"/>
        </a:p>
      </dgm:t>
    </dgm:pt>
    <dgm:pt modelId="{DB5FB84A-6C96-4E31-B0D2-808395AF6204}" type="pres">
      <dgm:prSet presAssocID="{8A43BFF4-CBB4-4B3B-9FE1-413B7584B048}" presName="hierChild3" presStyleCnt="0"/>
      <dgm:spPr/>
      <dgm:t>
        <a:bodyPr/>
        <a:lstStyle/>
        <a:p>
          <a:endParaRPr lang="en-US"/>
        </a:p>
      </dgm:t>
    </dgm:pt>
    <dgm:pt modelId="{F56F8733-B823-43BC-B836-3B32F10C650A}" type="pres">
      <dgm:prSet presAssocID="{7F0AE1B5-EE10-4574-B240-416D807C3003}" presName="Name19" presStyleLbl="parChTrans1D3" presStyleIdx="3" presStyleCnt="4"/>
      <dgm:spPr/>
      <dgm:t>
        <a:bodyPr/>
        <a:lstStyle/>
        <a:p>
          <a:endParaRPr lang="en-US"/>
        </a:p>
      </dgm:t>
    </dgm:pt>
    <dgm:pt modelId="{C43CC424-F543-4A25-A905-59CA04860D04}" type="pres">
      <dgm:prSet presAssocID="{B4B5B811-85CD-4E2A-9E27-5BDA96F50FE4}" presName="Name21" presStyleCnt="0"/>
      <dgm:spPr/>
      <dgm:t>
        <a:bodyPr/>
        <a:lstStyle/>
        <a:p>
          <a:endParaRPr lang="en-US"/>
        </a:p>
      </dgm:t>
    </dgm:pt>
    <dgm:pt modelId="{D95925E5-2251-4CAE-9A38-2AAFE34F0B49}" type="pres">
      <dgm:prSet presAssocID="{B4B5B811-85CD-4E2A-9E27-5BDA96F50FE4}" presName="level2Shape" presStyleLbl="node3" presStyleIdx="3" presStyleCnt="4"/>
      <dgm:spPr/>
      <dgm:t>
        <a:bodyPr/>
        <a:lstStyle/>
        <a:p>
          <a:endParaRPr lang="en-US"/>
        </a:p>
      </dgm:t>
    </dgm:pt>
    <dgm:pt modelId="{9BE40A16-68EC-4597-8481-77EF73B4BB0D}" type="pres">
      <dgm:prSet presAssocID="{B4B5B811-85CD-4E2A-9E27-5BDA96F50FE4}" presName="hierChild3" presStyleCnt="0"/>
      <dgm:spPr/>
      <dgm:t>
        <a:bodyPr/>
        <a:lstStyle/>
        <a:p>
          <a:endParaRPr lang="en-US"/>
        </a:p>
      </dgm:t>
    </dgm:pt>
    <dgm:pt modelId="{B6AD9F27-6ABA-41DB-A86F-B36119B41249}" type="pres">
      <dgm:prSet presAssocID="{40E037D5-56A0-4052-BE8E-90AD3DB9CF05}" presName="Name19" presStyleLbl="parChTrans1D4" presStyleIdx="3" presStyleCnt="5"/>
      <dgm:spPr/>
      <dgm:t>
        <a:bodyPr/>
        <a:lstStyle/>
        <a:p>
          <a:endParaRPr lang="en-US"/>
        </a:p>
      </dgm:t>
    </dgm:pt>
    <dgm:pt modelId="{54A5D34B-2AA6-429A-B722-182AF0AA063A}" type="pres">
      <dgm:prSet presAssocID="{6B10E0FC-255D-4E69-84E5-82C3B5EF4FB0}" presName="Name21" presStyleCnt="0"/>
      <dgm:spPr/>
      <dgm:t>
        <a:bodyPr/>
        <a:lstStyle/>
        <a:p>
          <a:endParaRPr lang="en-US"/>
        </a:p>
      </dgm:t>
    </dgm:pt>
    <dgm:pt modelId="{7EAD12CF-4401-4F3A-B7DB-AA2BDFEBF2E2}" type="pres">
      <dgm:prSet presAssocID="{6B10E0FC-255D-4E69-84E5-82C3B5EF4FB0}" presName="level2Shape" presStyleLbl="node4" presStyleIdx="3" presStyleCnt="5"/>
      <dgm:spPr/>
      <dgm:t>
        <a:bodyPr/>
        <a:lstStyle/>
        <a:p>
          <a:endParaRPr lang="en-US"/>
        </a:p>
      </dgm:t>
    </dgm:pt>
    <dgm:pt modelId="{A91A534F-DC39-44A5-B7BC-470D56C76774}" type="pres">
      <dgm:prSet presAssocID="{6B10E0FC-255D-4E69-84E5-82C3B5EF4FB0}" presName="hierChild3" presStyleCnt="0"/>
      <dgm:spPr/>
      <dgm:t>
        <a:bodyPr/>
        <a:lstStyle/>
        <a:p>
          <a:endParaRPr lang="en-US"/>
        </a:p>
      </dgm:t>
    </dgm:pt>
    <dgm:pt modelId="{1B85A30B-9AA3-42E7-B5FB-728573BEEC31}" type="pres">
      <dgm:prSet presAssocID="{84DD6BBC-853A-4CAD-B258-1B022388CE73}" presName="Name19" presStyleLbl="parChTrans1D4" presStyleIdx="4" presStyleCnt="5"/>
      <dgm:spPr/>
      <dgm:t>
        <a:bodyPr/>
        <a:lstStyle/>
        <a:p>
          <a:endParaRPr lang="en-US"/>
        </a:p>
      </dgm:t>
    </dgm:pt>
    <dgm:pt modelId="{D540DADB-D75C-4BBA-A106-027A62E4C905}" type="pres">
      <dgm:prSet presAssocID="{162D4EAA-2E14-4F51-9839-412FB9811E92}" presName="Name21" presStyleCnt="0"/>
      <dgm:spPr/>
      <dgm:t>
        <a:bodyPr/>
        <a:lstStyle/>
        <a:p>
          <a:endParaRPr lang="en-US"/>
        </a:p>
      </dgm:t>
    </dgm:pt>
    <dgm:pt modelId="{59916856-FA4F-4A12-8559-17A3AABC87AF}" type="pres">
      <dgm:prSet presAssocID="{162D4EAA-2E14-4F51-9839-412FB9811E92}" presName="level2Shape" presStyleLbl="node4" presStyleIdx="4" presStyleCnt="5"/>
      <dgm:spPr/>
      <dgm:t>
        <a:bodyPr/>
        <a:lstStyle/>
        <a:p>
          <a:endParaRPr lang="en-US"/>
        </a:p>
      </dgm:t>
    </dgm:pt>
    <dgm:pt modelId="{EFEDA5B5-7AFA-45D8-8AEF-19CA0D8D8DB8}" type="pres">
      <dgm:prSet presAssocID="{162D4EAA-2E14-4F51-9839-412FB9811E92}" presName="hierChild3" presStyleCnt="0"/>
      <dgm:spPr/>
      <dgm:t>
        <a:bodyPr/>
        <a:lstStyle/>
        <a:p>
          <a:endParaRPr lang="en-US"/>
        </a:p>
      </dgm:t>
    </dgm:pt>
    <dgm:pt modelId="{D2D39046-9E77-4CC2-9E29-68FD95D560E3}" type="pres">
      <dgm:prSet presAssocID="{88198E3B-950B-4BCC-804F-778ADAD14B3B}" presName="Name19" presStyleLbl="parChTrans1D2" presStyleIdx="2" presStyleCnt="4"/>
      <dgm:spPr/>
      <dgm:t>
        <a:bodyPr/>
        <a:lstStyle/>
        <a:p>
          <a:endParaRPr lang="en-US"/>
        </a:p>
      </dgm:t>
    </dgm:pt>
    <dgm:pt modelId="{8FB48CC7-D5EB-460F-B76C-C29AEE5A28E3}" type="pres">
      <dgm:prSet presAssocID="{258FBA07-635E-49DF-A1C2-92B2C28E656C}" presName="Name21" presStyleCnt="0"/>
      <dgm:spPr/>
      <dgm:t>
        <a:bodyPr/>
        <a:lstStyle/>
        <a:p>
          <a:endParaRPr lang="en-US"/>
        </a:p>
      </dgm:t>
    </dgm:pt>
    <dgm:pt modelId="{A0D8F81E-F9EE-4724-A067-B2023B25A27A}" type="pres">
      <dgm:prSet presAssocID="{258FBA07-635E-49DF-A1C2-92B2C28E656C}" presName="level2Shape" presStyleLbl="node2" presStyleIdx="2" presStyleCnt="4"/>
      <dgm:spPr/>
      <dgm:t>
        <a:bodyPr/>
        <a:lstStyle/>
        <a:p>
          <a:endParaRPr lang="en-US"/>
        </a:p>
      </dgm:t>
    </dgm:pt>
    <dgm:pt modelId="{467BC394-97BB-4840-9609-F53BF1319E5A}" type="pres">
      <dgm:prSet presAssocID="{258FBA07-635E-49DF-A1C2-92B2C28E656C}" presName="hierChild3" presStyleCnt="0"/>
      <dgm:spPr/>
      <dgm:t>
        <a:bodyPr/>
        <a:lstStyle/>
        <a:p>
          <a:endParaRPr lang="en-US"/>
        </a:p>
      </dgm:t>
    </dgm:pt>
    <dgm:pt modelId="{6DB4E325-71DF-485F-93B9-A6456CC9C2E3}" type="pres">
      <dgm:prSet presAssocID="{B052AE1C-7D6D-4493-A2A6-5844587C5DF1}" presName="Name19" presStyleLbl="parChTrans1D2" presStyleIdx="3" presStyleCnt="4"/>
      <dgm:spPr/>
      <dgm:t>
        <a:bodyPr/>
        <a:lstStyle/>
        <a:p>
          <a:endParaRPr lang="en-US"/>
        </a:p>
      </dgm:t>
    </dgm:pt>
    <dgm:pt modelId="{88BCC537-EC3D-4A05-8F88-A0DB91489A64}" type="pres">
      <dgm:prSet presAssocID="{7843FF64-E2CC-4E6A-BEA1-443EB092BBB2}" presName="Name21" presStyleCnt="0"/>
      <dgm:spPr/>
      <dgm:t>
        <a:bodyPr/>
        <a:lstStyle/>
        <a:p>
          <a:endParaRPr lang="en-US"/>
        </a:p>
      </dgm:t>
    </dgm:pt>
    <dgm:pt modelId="{E1EAA425-141D-4E13-A5E4-8FB223473C4A}" type="pres">
      <dgm:prSet presAssocID="{7843FF64-E2CC-4E6A-BEA1-443EB092BBB2}" presName="level2Shape" presStyleLbl="node2" presStyleIdx="3" presStyleCnt="4"/>
      <dgm:spPr/>
      <dgm:t>
        <a:bodyPr/>
        <a:lstStyle/>
        <a:p>
          <a:endParaRPr lang="en-US"/>
        </a:p>
      </dgm:t>
    </dgm:pt>
    <dgm:pt modelId="{953B8D55-788C-405E-9FC5-8F2F9ADBEF28}" type="pres">
      <dgm:prSet presAssocID="{7843FF64-E2CC-4E6A-BEA1-443EB092BBB2}" presName="hierChild3" presStyleCnt="0"/>
      <dgm:spPr/>
      <dgm:t>
        <a:bodyPr/>
        <a:lstStyle/>
        <a:p>
          <a:endParaRPr lang="en-US"/>
        </a:p>
      </dgm:t>
    </dgm:pt>
    <dgm:pt modelId="{6404EBEE-4325-4099-8BFB-7C4ECABAF3CD}" type="pres">
      <dgm:prSet presAssocID="{D6ACB00D-B0AB-4C66-957E-47A859B46C32}" presName="bgShapesFlow" presStyleCnt="0"/>
      <dgm:spPr/>
      <dgm:t>
        <a:bodyPr/>
        <a:lstStyle/>
        <a:p>
          <a:endParaRPr lang="en-US"/>
        </a:p>
      </dgm:t>
    </dgm:pt>
  </dgm:ptLst>
  <dgm:cxnLst>
    <dgm:cxn modelId="{594BC16B-2354-411D-B01B-6075D90D5963}" type="presOf" srcId="{B4B5B811-85CD-4E2A-9E27-5BDA96F50FE4}" destId="{D95925E5-2251-4CAE-9A38-2AAFE34F0B49}" srcOrd="0" destOrd="0" presId="urn:microsoft.com/office/officeart/2005/8/layout/hierarchy6"/>
    <dgm:cxn modelId="{2CAF2B27-8322-41F5-8ECE-8C68811304CB}" srcId="{D6ACB00D-B0AB-4C66-957E-47A859B46C32}" destId="{BBE6B0A2-3D43-4C43-B617-69F3DF55FC43}" srcOrd="0" destOrd="0" parTransId="{FDF50ACB-6F16-4CC6-9416-0F0438B6F5DD}" sibTransId="{330B273D-2E8C-4D26-A269-05E43DBA3336}"/>
    <dgm:cxn modelId="{1F121F7E-E1F7-45F2-847F-E7804511AAC6}" type="presOf" srcId="{894F1DF1-EEF0-4B4F-91F4-76BEF530A378}" destId="{3FB1C84F-1013-4B13-9731-DAFC19F99ACC}" srcOrd="0" destOrd="0" presId="urn:microsoft.com/office/officeart/2005/8/layout/hierarchy6"/>
    <dgm:cxn modelId="{E531BB6B-7142-4BB4-B77C-523F6C9FFE64}" srcId="{BBE6B0A2-3D43-4C43-B617-69F3DF55FC43}" destId="{6C00BEED-B4E8-47A0-91FC-D46E09170926}" srcOrd="1" destOrd="0" parTransId="{9A147A09-AF8D-4DC0-8084-D077677DAE23}" sibTransId="{C4FA35B1-0643-4D64-9CAE-4F0E9ACFCBBC}"/>
    <dgm:cxn modelId="{9CAC5633-88A6-4D2B-8695-66E3AB067D1D}" type="presOf" srcId="{B756466A-3BFD-4C52-BD54-2C0844147D73}" destId="{810E3F35-F652-4764-BD8D-EAB400BA8A52}" srcOrd="0" destOrd="0" presId="urn:microsoft.com/office/officeart/2005/8/layout/hierarchy6"/>
    <dgm:cxn modelId="{11DD474A-42E5-4152-A3C8-438AC5240479}" type="presOf" srcId="{7843FF64-E2CC-4E6A-BEA1-443EB092BBB2}" destId="{E1EAA425-141D-4E13-A5E4-8FB223473C4A}" srcOrd="0" destOrd="0" presId="urn:microsoft.com/office/officeart/2005/8/layout/hierarchy6"/>
    <dgm:cxn modelId="{302A42B9-BE2C-4196-A8AB-E5A12A5CFB99}" type="presOf" srcId="{701E6726-BDD4-4665-ABD3-B53D6281632A}" destId="{FCA7DBFE-DAB4-4256-B085-A788544FCE16}" srcOrd="0" destOrd="0" presId="urn:microsoft.com/office/officeart/2005/8/layout/hierarchy6"/>
    <dgm:cxn modelId="{4D75DF10-4DD1-485D-B3AB-73EB5FAF9E45}" type="presOf" srcId="{907678B9-BBE9-479C-8189-80F2F89D39D0}" destId="{E8707A38-6D9B-47A8-A59D-17B2B6726340}" srcOrd="0" destOrd="0" presId="urn:microsoft.com/office/officeart/2005/8/layout/hierarchy6"/>
    <dgm:cxn modelId="{991ECEE8-3CE4-48F6-8A5A-DF406020929B}" srcId="{BFFC8902-3785-4913-ABC2-9BD3574D13ED}" destId="{B8ADFBAF-B65C-45B3-9846-B92E37F43DB1}" srcOrd="1" destOrd="0" parTransId="{B756466A-3BFD-4C52-BD54-2C0844147D73}" sibTransId="{B264EF6C-3A0A-4C47-AC04-F3DDB4D90B0E}"/>
    <dgm:cxn modelId="{4A58C7FC-8E05-463A-8476-3A8740572070}" srcId="{907678B9-BBE9-479C-8189-80F2F89D39D0}" destId="{E93B98A2-CA72-498D-BC54-D8BBD6A0FE36}" srcOrd="0" destOrd="0" parTransId="{6B729460-7FB4-4746-A621-24587F310A63}" sibTransId="{EE09E641-711B-46D8-94BF-757E50EC7EE0}"/>
    <dgm:cxn modelId="{55D149C2-8718-4A3D-8FC4-DE0B6A8B92B6}" srcId="{B4B5B811-85CD-4E2A-9E27-5BDA96F50FE4}" destId="{6B10E0FC-255D-4E69-84E5-82C3B5EF4FB0}" srcOrd="0" destOrd="0" parTransId="{40E037D5-56A0-4052-BE8E-90AD3DB9CF05}" sibTransId="{7F81A133-EEE8-4D76-93BD-D524FC94B156}"/>
    <dgm:cxn modelId="{DC5AC79F-12B3-4B4E-8C5A-699BAE6F742D}" type="presOf" srcId="{84DD6BBC-853A-4CAD-B258-1B022388CE73}" destId="{1B85A30B-9AA3-42E7-B5FB-728573BEEC31}" srcOrd="0" destOrd="0" presId="urn:microsoft.com/office/officeart/2005/8/layout/hierarchy6"/>
    <dgm:cxn modelId="{0B05D0DC-DE95-432C-BFBD-553F52ABAFD2}" type="presOf" srcId="{D6ACB00D-B0AB-4C66-957E-47A859B46C32}" destId="{9AB073D2-362C-484A-8A00-17FCC745A983}" srcOrd="0" destOrd="0" presId="urn:microsoft.com/office/officeart/2005/8/layout/hierarchy6"/>
    <dgm:cxn modelId="{14E1B0DF-BCDF-48B0-8F0D-A154C47585A1}" type="presOf" srcId="{B5048972-BEF0-47B7-8797-F52B8E8CC25F}" destId="{42F4D6C0-032A-4B53-8BEF-B9E33D6D99FA}" srcOrd="0" destOrd="0" presId="urn:microsoft.com/office/officeart/2005/8/layout/hierarchy6"/>
    <dgm:cxn modelId="{2A10E4F7-F425-48FD-B59B-77B293E429BA}" srcId="{BBE6B0A2-3D43-4C43-B617-69F3DF55FC43}" destId="{258FBA07-635E-49DF-A1C2-92B2C28E656C}" srcOrd="2" destOrd="0" parTransId="{88198E3B-950B-4BCC-804F-778ADAD14B3B}" sibTransId="{5CD8B777-165E-4513-9097-CA9973019F1D}"/>
    <dgm:cxn modelId="{DD960374-DF67-419C-BDD1-2C7A81090F20}" type="presOf" srcId="{6B10E0FC-255D-4E69-84E5-82C3B5EF4FB0}" destId="{7EAD12CF-4401-4F3A-B7DB-AA2BDFEBF2E2}" srcOrd="0" destOrd="0" presId="urn:microsoft.com/office/officeart/2005/8/layout/hierarchy6"/>
    <dgm:cxn modelId="{4B52E104-8E5B-4EC6-B722-B3866CDE4FF5}" type="presOf" srcId="{33B878B4-F2E6-4417-8D26-94B378FFFE62}" destId="{AD683930-7E1E-4531-835A-5B2012E5FB37}" srcOrd="0" destOrd="0" presId="urn:microsoft.com/office/officeart/2005/8/layout/hierarchy6"/>
    <dgm:cxn modelId="{520EC1D1-FF56-4D88-B0CB-5F8E9FFEF751}" srcId="{B4B5B811-85CD-4E2A-9E27-5BDA96F50FE4}" destId="{162D4EAA-2E14-4F51-9839-412FB9811E92}" srcOrd="1" destOrd="0" parTransId="{84DD6BBC-853A-4CAD-B258-1B022388CE73}" sibTransId="{906F3A68-7270-4B91-A944-2F909882C363}"/>
    <dgm:cxn modelId="{0C6D6C7B-6884-4898-AC46-5869D1FEEECA}" type="presOf" srcId="{A2EF0465-B0E5-4335-8E12-EA1FCED8CB85}" destId="{FCA60D6F-2F27-46AC-919F-6A0C60C2A0DA}" srcOrd="0" destOrd="0" presId="urn:microsoft.com/office/officeart/2005/8/layout/hierarchy6"/>
    <dgm:cxn modelId="{AD4854EF-452A-4FC9-AF2A-229DEC11EA29}" type="presOf" srcId="{6B34776B-839E-4322-B8B3-0350F8B6B0FC}" destId="{7CA65923-DBD3-482E-9E71-0156EE85BC8C}" srcOrd="0" destOrd="0" presId="urn:microsoft.com/office/officeart/2005/8/layout/hierarchy6"/>
    <dgm:cxn modelId="{B6350D2E-8DF6-4922-8BE8-CC69C149EC18}" type="presOf" srcId="{7F0AE1B5-EE10-4574-B240-416D807C3003}" destId="{F56F8733-B823-43BC-B836-3B32F10C650A}" srcOrd="0" destOrd="0" presId="urn:microsoft.com/office/officeart/2005/8/layout/hierarchy6"/>
    <dgm:cxn modelId="{0BBA0585-C055-420D-A81D-5D93F24D82A5}" type="presOf" srcId="{E93B98A2-CA72-498D-BC54-D8BBD6A0FE36}" destId="{4817B2CA-8F3E-4C37-A28E-0E634CCBB983}" srcOrd="0" destOrd="0" presId="urn:microsoft.com/office/officeart/2005/8/layout/hierarchy6"/>
    <dgm:cxn modelId="{4B607158-28C1-46BD-9544-3B4853CABE6F}" type="presOf" srcId="{BFFC8902-3785-4913-ABC2-9BD3574D13ED}" destId="{5BDA2CEE-F65F-4EAC-8F92-49C12F26A0C3}" srcOrd="0" destOrd="0" presId="urn:microsoft.com/office/officeart/2005/8/layout/hierarchy6"/>
    <dgm:cxn modelId="{733466D8-5525-4A5E-922C-FA543DBDCD35}" srcId="{E93B98A2-CA72-498D-BC54-D8BBD6A0FE36}" destId="{8A43BFF4-CBB4-4B3B-9FE1-413B7584B048}" srcOrd="1" destOrd="0" parTransId="{6B34776B-839E-4322-B8B3-0350F8B6B0FC}" sibTransId="{D2F007D7-1E14-4721-9745-1CF2DF5AA08F}"/>
    <dgm:cxn modelId="{55C6E59D-C571-4D29-9E36-DE508D5F8D98}" type="presOf" srcId="{40E037D5-56A0-4052-BE8E-90AD3DB9CF05}" destId="{B6AD9F27-6ABA-41DB-A86F-B36119B41249}" srcOrd="0" destOrd="0" presId="urn:microsoft.com/office/officeart/2005/8/layout/hierarchy6"/>
    <dgm:cxn modelId="{D4DE076A-1C09-490C-AB97-FC28C9D91EF3}" srcId="{BFFC8902-3785-4913-ABC2-9BD3574D13ED}" destId="{A2EF0465-B0E5-4335-8E12-EA1FCED8CB85}" srcOrd="0" destOrd="0" parTransId="{701E6726-BDD4-4665-ABD3-B53D6281632A}" sibTransId="{4CA57605-B400-4654-93BB-49EF420291E7}"/>
    <dgm:cxn modelId="{C28DB85A-81BA-4913-8A8E-59B65B662953}" type="presOf" srcId="{6C00BEED-B4E8-47A0-91FC-D46E09170926}" destId="{D89B41A0-1F2E-4B69-BBE0-0493E2A9CF5C}" srcOrd="0" destOrd="0" presId="urn:microsoft.com/office/officeart/2005/8/layout/hierarchy6"/>
    <dgm:cxn modelId="{BD151C70-22DA-4739-8890-87F6A36BF9C0}" type="presOf" srcId="{88198E3B-950B-4BCC-804F-778ADAD14B3B}" destId="{D2D39046-9E77-4CC2-9E29-68FD95D560E3}" srcOrd="0" destOrd="0" presId="urn:microsoft.com/office/officeart/2005/8/layout/hierarchy6"/>
    <dgm:cxn modelId="{8965FA85-4997-49CC-952D-7669DC603043}" type="presOf" srcId="{6B729460-7FB4-4746-A621-24587F310A63}" destId="{B607536F-0FAA-49E8-92BA-6EA15ED6D38E}" srcOrd="0" destOrd="0" presId="urn:microsoft.com/office/officeart/2005/8/layout/hierarchy6"/>
    <dgm:cxn modelId="{74718530-1A5C-4685-B159-018933247F08}" srcId="{BBE6B0A2-3D43-4C43-B617-69F3DF55FC43}" destId="{BFFC8902-3785-4913-ABC2-9BD3574D13ED}" srcOrd="0" destOrd="0" parTransId="{B5048972-BEF0-47B7-8797-F52B8E8CC25F}" sibTransId="{7A94E3A5-9FBD-45BF-BB5C-0B19E3E2343A}"/>
    <dgm:cxn modelId="{91595867-AF62-488C-B799-7F09E46E134F}" srcId="{6C00BEED-B4E8-47A0-91FC-D46E09170926}" destId="{B4B5B811-85CD-4E2A-9E27-5BDA96F50FE4}" srcOrd="1" destOrd="0" parTransId="{7F0AE1B5-EE10-4574-B240-416D807C3003}" sibTransId="{0B3F923F-C3E0-4C7E-991D-DF70AAB3A53A}"/>
    <dgm:cxn modelId="{DF804F05-A764-484B-945E-C8040D186512}" type="presOf" srcId="{B052AE1C-7D6D-4493-A2A6-5844587C5DF1}" destId="{6DB4E325-71DF-485F-93B9-A6456CC9C2E3}" srcOrd="0" destOrd="0" presId="urn:microsoft.com/office/officeart/2005/8/layout/hierarchy6"/>
    <dgm:cxn modelId="{C29FC919-EDDF-4926-895E-25D9BBCABDDB}" type="presOf" srcId="{BBE6B0A2-3D43-4C43-B617-69F3DF55FC43}" destId="{8ECB2526-E6A4-4AE9-8C72-8158DFCE2BC8}" srcOrd="0" destOrd="0" presId="urn:microsoft.com/office/officeart/2005/8/layout/hierarchy6"/>
    <dgm:cxn modelId="{B3837063-D57F-4CA3-B32E-973F0EBB702A}" type="presOf" srcId="{8A43BFF4-CBB4-4B3B-9FE1-413B7584B048}" destId="{81387857-6358-4771-B06A-385273B09CB9}" srcOrd="0" destOrd="0" presId="urn:microsoft.com/office/officeart/2005/8/layout/hierarchy6"/>
    <dgm:cxn modelId="{0E976738-1068-437B-A5CD-E42B11428FD1}" type="presOf" srcId="{162D4EAA-2E14-4F51-9839-412FB9811E92}" destId="{59916856-FA4F-4A12-8559-17A3AABC87AF}" srcOrd="0" destOrd="0" presId="urn:microsoft.com/office/officeart/2005/8/layout/hierarchy6"/>
    <dgm:cxn modelId="{E81B8483-FE9B-4E58-885E-57CD59ECF83E}" type="presOf" srcId="{258FBA07-635E-49DF-A1C2-92B2C28E656C}" destId="{A0D8F81E-F9EE-4724-A067-B2023B25A27A}" srcOrd="0" destOrd="0" presId="urn:microsoft.com/office/officeart/2005/8/layout/hierarchy6"/>
    <dgm:cxn modelId="{FA8D235F-2B42-4EDD-BAFA-4A40A795C48C}" srcId="{6C00BEED-B4E8-47A0-91FC-D46E09170926}" destId="{907678B9-BBE9-479C-8189-80F2F89D39D0}" srcOrd="0" destOrd="0" parTransId="{344EF45E-2C01-4E7B-8873-06CC110C6CC4}" sibTransId="{F1E7B61F-C7D6-4144-A0A8-DD6AD19E1726}"/>
    <dgm:cxn modelId="{442A9E2F-6874-453E-BEF1-02B2463BA17F}" srcId="{E93B98A2-CA72-498D-BC54-D8BBD6A0FE36}" destId="{33B878B4-F2E6-4417-8D26-94B378FFFE62}" srcOrd="0" destOrd="0" parTransId="{894F1DF1-EEF0-4B4F-91F4-76BEF530A378}" sibTransId="{65204EF3-DE8F-45FA-9F66-65229EB37348}"/>
    <dgm:cxn modelId="{89B702A4-9BBC-4CC7-9FB0-F64E658F9997}" srcId="{BBE6B0A2-3D43-4C43-B617-69F3DF55FC43}" destId="{7843FF64-E2CC-4E6A-BEA1-443EB092BBB2}" srcOrd="3" destOrd="0" parTransId="{B052AE1C-7D6D-4493-A2A6-5844587C5DF1}" sibTransId="{B8AA92DD-6839-48E9-97CD-C47EBBF5BB9C}"/>
    <dgm:cxn modelId="{17BC6B50-7E59-423A-8DD4-500A90F0C19D}" type="presOf" srcId="{344EF45E-2C01-4E7B-8873-06CC110C6CC4}" destId="{E004E211-59DF-4DCA-9AC6-BA2128CBFD77}" srcOrd="0" destOrd="0" presId="urn:microsoft.com/office/officeart/2005/8/layout/hierarchy6"/>
    <dgm:cxn modelId="{24A7325D-1195-4BA4-844F-BD65A8057A99}" type="presOf" srcId="{B8ADFBAF-B65C-45B3-9846-B92E37F43DB1}" destId="{8F8F9147-9863-4009-ADAB-D12D0E1CFB99}" srcOrd="0" destOrd="0" presId="urn:microsoft.com/office/officeart/2005/8/layout/hierarchy6"/>
    <dgm:cxn modelId="{EC8D0F2A-CD1F-4EB0-8C0E-291A0166F058}" type="presOf" srcId="{9A147A09-AF8D-4DC0-8084-D077677DAE23}" destId="{9A4DB1AA-F1D2-4878-8230-A8C37FB0C164}" srcOrd="0" destOrd="0" presId="urn:microsoft.com/office/officeart/2005/8/layout/hierarchy6"/>
    <dgm:cxn modelId="{2DCAEE59-C50D-466F-9D55-AE9A8D930B8E}" type="presParOf" srcId="{9AB073D2-362C-484A-8A00-17FCC745A983}" destId="{77BA872F-C1F2-40D1-98F6-B7A214CE7855}" srcOrd="0" destOrd="0" presId="urn:microsoft.com/office/officeart/2005/8/layout/hierarchy6"/>
    <dgm:cxn modelId="{AC1A92B6-1BA9-4498-BE7B-2C12AABED5FE}" type="presParOf" srcId="{77BA872F-C1F2-40D1-98F6-B7A214CE7855}" destId="{0C312C79-7E4C-4190-8B17-318F0FCFA5D3}" srcOrd="0" destOrd="0" presId="urn:microsoft.com/office/officeart/2005/8/layout/hierarchy6"/>
    <dgm:cxn modelId="{6517CD2D-C271-4127-A989-FA15D0638D63}" type="presParOf" srcId="{0C312C79-7E4C-4190-8B17-318F0FCFA5D3}" destId="{96A6D76F-0A14-4547-821C-3E7F1048F040}" srcOrd="0" destOrd="0" presId="urn:microsoft.com/office/officeart/2005/8/layout/hierarchy6"/>
    <dgm:cxn modelId="{E889AC2F-F918-4636-B062-A20B085855D9}" type="presParOf" srcId="{96A6D76F-0A14-4547-821C-3E7F1048F040}" destId="{8ECB2526-E6A4-4AE9-8C72-8158DFCE2BC8}" srcOrd="0" destOrd="0" presId="urn:microsoft.com/office/officeart/2005/8/layout/hierarchy6"/>
    <dgm:cxn modelId="{28820CA7-C7BF-4280-BC05-E8B1BAF2F2FB}" type="presParOf" srcId="{96A6D76F-0A14-4547-821C-3E7F1048F040}" destId="{E9DBD628-AE8B-43A6-AD9A-A73614F94E5A}" srcOrd="1" destOrd="0" presId="urn:microsoft.com/office/officeart/2005/8/layout/hierarchy6"/>
    <dgm:cxn modelId="{32EBAE7B-1EBB-435F-8897-17490C109BE7}" type="presParOf" srcId="{E9DBD628-AE8B-43A6-AD9A-A73614F94E5A}" destId="{42F4D6C0-032A-4B53-8BEF-B9E33D6D99FA}" srcOrd="0" destOrd="0" presId="urn:microsoft.com/office/officeart/2005/8/layout/hierarchy6"/>
    <dgm:cxn modelId="{F78AE6CC-145F-4627-9244-81F422CDCBBC}" type="presParOf" srcId="{E9DBD628-AE8B-43A6-AD9A-A73614F94E5A}" destId="{7343BA13-6C48-48F8-8AE2-9975B433AAD7}" srcOrd="1" destOrd="0" presId="urn:microsoft.com/office/officeart/2005/8/layout/hierarchy6"/>
    <dgm:cxn modelId="{71C2B1D5-EBCE-4582-ABA5-77E6E89825E3}" type="presParOf" srcId="{7343BA13-6C48-48F8-8AE2-9975B433AAD7}" destId="{5BDA2CEE-F65F-4EAC-8F92-49C12F26A0C3}" srcOrd="0" destOrd="0" presId="urn:microsoft.com/office/officeart/2005/8/layout/hierarchy6"/>
    <dgm:cxn modelId="{8D64418D-CE3A-4515-80E4-654718B4E4A9}" type="presParOf" srcId="{7343BA13-6C48-48F8-8AE2-9975B433AAD7}" destId="{0EB57733-3E0D-49A1-800F-22316EE2994B}" srcOrd="1" destOrd="0" presId="urn:microsoft.com/office/officeart/2005/8/layout/hierarchy6"/>
    <dgm:cxn modelId="{E046E404-FE47-4F5F-9A47-960E96B884A0}" type="presParOf" srcId="{0EB57733-3E0D-49A1-800F-22316EE2994B}" destId="{FCA7DBFE-DAB4-4256-B085-A788544FCE16}" srcOrd="0" destOrd="0" presId="urn:microsoft.com/office/officeart/2005/8/layout/hierarchy6"/>
    <dgm:cxn modelId="{F1A2B98F-C202-4EDF-8F4C-AD1992364D4A}" type="presParOf" srcId="{0EB57733-3E0D-49A1-800F-22316EE2994B}" destId="{2461C490-AC1B-411D-B983-C901888CFC78}" srcOrd="1" destOrd="0" presId="urn:microsoft.com/office/officeart/2005/8/layout/hierarchy6"/>
    <dgm:cxn modelId="{DF640685-D25B-47A1-BFBE-B9D226FE2C8B}" type="presParOf" srcId="{2461C490-AC1B-411D-B983-C901888CFC78}" destId="{FCA60D6F-2F27-46AC-919F-6A0C60C2A0DA}" srcOrd="0" destOrd="0" presId="urn:microsoft.com/office/officeart/2005/8/layout/hierarchy6"/>
    <dgm:cxn modelId="{68651BE6-8E8E-4470-BF38-569A8747A316}" type="presParOf" srcId="{2461C490-AC1B-411D-B983-C901888CFC78}" destId="{DE146A3E-03D1-44BA-9CE9-EAE24E70680F}" srcOrd="1" destOrd="0" presId="urn:microsoft.com/office/officeart/2005/8/layout/hierarchy6"/>
    <dgm:cxn modelId="{B8F79BE3-AFEF-430C-8F72-8DB5B09B8F31}" type="presParOf" srcId="{0EB57733-3E0D-49A1-800F-22316EE2994B}" destId="{810E3F35-F652-4764-BD8D-EAB400BA8A52}" srcOrd="2" destOrd="0" presId="urn:microsoft.com/office/officeart/2005/8/layout/hierarchy6"/>
    <dgm:cxn modelId="{3974AE3B-0AFC-47E2-A131-214063C95B28}" type="presParOf" srcId="{0EB57733-3E0D-49A1-800F-22316EE2994B}" destId="{87035D44-797D-4EAB-B5D8-AC6B80308BF5}" srcOrd="3" destOrd="0" presId="urn:microsoft.com/office/officeart/2005/8/layout/hierarchy6"/>
    <dgm:cxn modelId="{0D2D5315-C39C-456D-8395-05F27C73331F}" type="presParOf" srcId="{87035D44-797D-4EAB-B5D8-AC6B80308BF5}" destId="{8F8F9147-9863-4009-ADAB-D12D0E1CFB99}" srcOrd="0" destOrd="0" presId="urn:microsoft.com/office/officeart/2005/8/layout/hierarchy6"/>
    <dgm:cxn modelId="{6E6E95D0-F130-495F-B7DB-C2111C576771}" type="presParOf" srcId="{87035D44-797D-4EAB-B5D8-AC6B80308BF5}" destId="{2FF715F7-AE8C-4AE3-ABCC-6FD277439980}" srcOrd="1" destOrd="0" presId="urn:microsoft.com/office/officeart/2005/8/layout/hierarchy6"/>
    <dgm:cxn modelId="{67A6F1EF-D927-469F-A14D-641B2E182013}" type="presParOf" srcId="{E9DBD628-AE8B-43A6-AD9A-A73614F94E5A}" destId="{9A4DB1AA-F1D2-4878-8230-A8C37FB0C164}" srcOrd="2" destOrd="0" presId="urn:microsoft.com/office/officeart/2005/8/layout/hierarchy6"/>
    <dgm:cxn modelId="{3F2E6FF1-1F08-4046-BF44-7FB70D437011}" type="presParOf" srcId="{E9DBD628-AE8B-43A6-AD9A-A73614F94E5A}" destId="{ABFA5627-ECC8-42D3-97E6-A85CE49F8BDC}" srcOrd="3" destOrd="0" presId="urn:microsoft.com/office/officeart/2005/8/layout/hierarchy6"/>
    <dgm:cxn modelId="{8556A19D-D22F-45DD-9DD9-7DB8DBC8C037}" type="presParOf" srcId="{ABFA5627-ECC8-42D3-97E6-A85CE49F8BDC}" destId="{D89B41A0-1F2E-4B69-BBE0-0493E2A9CF5C}" srcOrd="0" destOrd="0" presId="urn:microsoft.com/office/officeart/2005/8/layout/hierarchy6"/>
    <dgm:cxn modelId="{5B521416-F4B0-4165-ABF7-41B8324B487B}" type="presParOf" srcId="{ABFA5627-ECC8-42D3-97E6-A85CE49F8BDC}" destId="{44214A9A-1D00-4AB7-809D-4A1960587EF0}" srcOrd="1" destOrd="0" presId="urn:microsoft.com/office/officeart/2005/8/layout/hierarchy6"/>
    <dgm:cxn modelId="{26FC6415-93FD-47EF-9AEC-AAC50D537F67}" type="presParOf" srcId="{44214A9A-1D00-4AB7-809D-4A1960587EF0}" destId="{E004E211-59DF-4DCA-9AC6-BA2128CBFD77}" srcOrd="0" destOrd="0" presId="urn:microsoft.com/office/officeart/2005/8/layout/hierarchy6"/>
    <dgm:cxn modelId="{8482217E-81AE-460D-8B0B-85AF131CD051}" type="presParOf" srcId="{44214A9A-1D00-4AB7-809D-4A1960587EF0}" destId="{11A06AC0-0D03-4670-8D9C-B2B079E91FF0}" srcOrd="1" destOrd="0" presId="urn:microsoft.com/office/officeart/2005/8/layout/hierarchy6"/>
    <dgm:cxn modelId="{3B9D5D37-3F63-4D76-BAFC-BE3C63D9C6C6}" type="presParOf" srcId="{11A06AC0-0D03-4670-8D9C-B2B079E91FF0}" destId="{E8707A38-6D9B-47A8-A59D-17B2B6726340}" srcOrd="0" destOrd="0" presId="urn:microsoft.com/office/officeart/2005/8/layout/hierarchy6"/>
    <dgm:cxn modelId="{D0BF8107-6C0E-4732-9EEC-5C84F9D6C72F}" type="presParOf" srcId="{11A06AC0-0D03-4670-8D9C-B2B079E91FF0}" destId="{C27F6263-9A39-4A69-BE01-27EE3A4F5163}" srcOrd="1" destOrd="0" presId="urn:microsoft.com/office/officeart/2005/8/layout/hierarchy6"/>
    <dgm:cxn modelId="{74D4D668-59A0-4309-A3BA-0D48F56143E3}" type="presParOf" srcId="{C27F6263-9A39-4A69-BE01-27EE3A4F5163}" destId="{B607536F-0FAA-49E8-92BA-6EA15ED6D38E}" srcOrd="0" destOrd="0" presId="urn:microsoft.com/office/officeart/2005/8/layout/hierarchy6"/>
    <dgm:cxn modelId="{757F9E20-E2F6-448C-8D26-B775238A8EE2}" type="presParOf" srcId="{C27F6263-9A39-4A69-BE01-27EE3A4F5163}" destId="{3716825E-EA90-4B67-8E4E-A812FC6B3C8E}" srcOrd="1" destOrd="0" presId="urn:microsoft.com/office/officeart/2005/8/layout/hierarchy6"/>
    <dgm:cxn modelId="{EF5C43F1-2E73-4FA9-A03E-6E9321F86500}" type="presParOf" srcId="{3716825E-EA90-4B67-8E4E-A812FC6B3C8E}" destId="{4817B2CA-8F3E-4C37-A28E-0E634CCBB983}" srcOrd="0" destOrd="0" presId="urn:microsoft.com/office/officeart/2005/8/layout/hierarchy6"/>
    <dgm:cxn modelId="{A45C6B3D-9C05-4F97-8D28-B9C4DD2241A8}" type="presParOf" srcId="{3716825E-EA90-4B67-8E4E-A812FC6B3C8E}" destId="{13C0CD65-76A2-4C44-92F1-2F91979B43BA}" srcOrd="1" destOrd="0" presId="urn:microsoft.com/office/officeart/2005/8/layout/hierarchy6"/>
    <dgm:cxn modelId="{6844360F-4235-4F3A-B8ED-A6A3980EBE78}" type="presParOf" srcId="{13C0CD65-76A2-4C44-92F1-2F91979B43BA}" destId="{3FB1C84F-1013-4B13-9731-DAFC19F99ACC}" srcOrd="0" destOrd="0" presId="urn:microsoft.com/office/officeart/2005/8/layout/hierarchy6"/>
    <dgm:cxn modelId="{C388EF5B-E7AF-4499-82E0-7DDDFCC1A34B}" type="presParOf" srcId="{13C0CD65-76A2-4C44-92F1-2F91979B43BA}" destId="{88A782D1-E6D8-4303-811C-27822074B012}" srcOrd="1" destOrd="0" presId="urn:microsoft.com/office/officeart/2005/8/layout/hierarchy6"/>
    <dgm:cxn modelId="{60D407C2-0EEE-48D2-99E1-CE06211D46FF}" type="presParOf" srcId="{88A782D1-E6D8-4303-811C-27822074B012}" destId="{AD683930-7E1E-4531-835A-5B2012E5FB37}" srcOrd="0" destOrd="0" presId="urn:microsoft.com/office/officeart/2005/8/layout/hierarchy6"/>
    <dgm:cxn modelId="{01D7CD3C-B697-4183-AE45-8AE406FEB78D}" type="presParOf" srcId="{88A782D1-E6D8-4303-811C-27822074B012}" destId="{2DBA692B-8FDC-4A56-B541-4294ED5B671C}" srcOrd="1" destOrd="0" presId="urn:microsoft.com/office/officeart/2005/8/layout/hierarchy6"/>
    <dgm:cxn modelId="{C62B77B0-FD77-446D-B639-F9A0D6CDE702}" type="presParOf" srcId="{13C0CD65-76A2-4C44-92F1-2F91979B43BA}" destId="{7CA65923-DBD3-482E-9E71-0156EE85BC8C}" srcOrd="2" destOrd="0" presId="urn:microsoft.com/office/officeart/2005/8/layout/hierarchy6"/>
    <dgm:cxn modelId="{D24F8828-267B-4077-A9C7-5A679DF9F377}" type="presParOf" srcId="{13C0CD65-76A2-4C44-92F1-2F91979B43BA}" destId="{3E615D54-E67D-42BB-9250-F86C91B2BF5F}" srcOrd="3" destOrd="0" presId="urn:microsoft.com/office/officeart/2005/8/layout/hierarchy6"/>
    <dgm:cxn modelId="{5C25903D-C118-408F-B218-FB900DE77FB0}" type="presParOf" srcId="{3E615D54-E67D-42BB-9250-F86C91B2BF5F}" destId="{81387857-6358-4771-B06A-385273B09CB9}" srcOrd="0" destOrd="0" presId="urn:microsoft.com/office/officeart/2005/8/layout/hierarchy6"/>
    <dgm:cxn modelId="{3E84C0F3-7C34-4FA7-AC35-023CFD261916}" type="presParOf" srcId="{3E615D54-E67D-42BB-9250-F86C91B2BF5F}" destId="{DB5FB84A-6C96-4E31-B0D2-808395AF6204}" srcOrd="1" destOrd="0" presId="urn:microsoft.com/office/officeart/2005/8/layout/hierarchy6"/>
    <dgm:cxn modelId="{DC5B9898-FC22-4D73-8B46-D92856050265}" type="presParOf" srcId="{44214A9A-1D00-4AB7-809D-4A1960587EF0}" destId="{F56F8733-B823-43BC-B836-3B32F10C650A}" srcOrd="2" destOrd="0" presId="urn:microsoft.com/office/officeart/2005/8/layout/hierarchy6"/>
    <dgm:cxn modelId="{D77273D3-BE7B-4A24-A2DC-A0C447215C37}" type="presParOf" srcId="{44214A9A-1D00-4AB7-809D-4A1960587EF0}" destId="{C43CC424-F543-4A25-A905-59CA04860D04}" srcOrd="3" destOrd="0" presId="urn:microsoft.com/office/officeart/2005/8/layout/hierarchy6"/>
    <dgm:cxn modelId="{95CF3FA6-7BA7-4376-A2B5-0CD65B3B44F5}" type="presParOf" srcId="{C43CC424-F543-4A25-A905-59CA04860D04}" destId="{D95925E5-2251-4CAE-9A38-2AAFE34F0B49}" srcOrd="0" destOrd="0" presId="urn:microsoft.com/office/officeart/2005/8/layout/hierarchy6"/>
    <dgm:cxn modelId="{0B3728EF-E575-4124-89D6-402BCB8E4D6D}" type="presParOf" srcId="{C43CC424-F543-4A25-A905-59CA04860D04}" destId="{9BE40A16-68EC-4597-8481-77EF73B4BB0D}" srcOrd="1" destOrd="0" presId="urn:microsoft.com/office/officeart/2005/8/layout/hierarchy6"/>
    <dgm:cxn modelId="{37E04AA3-7707-4DD1-A580-CB174A0EBC96}" type="presParOf" srcId="{9BE40A16-68EC-4597-8481-77EF73B4BB0D}" destId="{B6AD9F27-6ABA-41DB-A86F-B36119B41249}" srcOrd="0" destOrd="0" presId="urn:microsoft.com/office/officeart/2005/8/layout/hierarchy6"/>
    <dgm:cxn modelId="{9FA408F3-8342-4B33-BDC9-903E09B45552}" type="presParOf" srcId="{9BE40A16-68EC-4597-8481-77EF73B4BB0D}" destId="{54A5D34B-2AA6-429A-B722-182AF0AA063A}" srcOrd="1" destOrd="0" presId="urn:microsoft.com/office/officeart/2005/8/layout/hierarchy6"/>
    <dgm:cxn modelId="{0AF284D2-2A64-4C17-B854-0621547BF185}" type="presParOf" srcId="{54A5D34B-2AA6-429A-B722-182AF0AA063A}" destId="{7EAD12CF-4401-4F3A-B7DB-AA2BDFEBF2E2}" srcOrd="0" destOrd="0" presId="urn:microsoft.com/office/officeart/2005/8/layout/hierarchy6"/>
    <dgm:cxn modelId="{39C52649-FCB6-410D-B9E2-3D87D1F7058A}" type="presParOf" srcId="{54A5D34B-2AA6-429A-B722-182AF0AA063A}" destId="{A91A534F-DC39-44A5-B7BC-470D56C76774}" srcOrd="1" destOrd="0" presId="urn:microsoft.com/office/officeart/2005/8/layout/hierarchy6"/>
    <dgm:cxn modelId="{3C597060-4DAB-46DF-A98A-2FD03F0726E9}" type="presParOf" srcId="{9BE40A16-68EC-4597-8481-77EF73B4BB0D}" destId="{1B85A30B-9AA3-42E7-B5FB-728573BEEC31}" srcOrd="2" destOrd="0" presId="urn:microsoft.com/office/officeart/2005/8/layout/hierarchy6"/>
    <dgm:cxn modelId="{0E1EE68E-07BD-49ED-AE03-CDFE4C5528E0}" type="presParOf" srcId="{9BE40A16-68EC-4597-8481-77EF73B4BB0D}" destId="{D540DADB-D75C-4BBA-A106-027A62E4C905}" srcOrd="3" destOrd="0" presId="urn:microsoft.com/office/officeart/2005/8/layout/hierarchy6"/>
    <dgm:cxn modelId="{D23AA909-B6F0-4D01-9C54-95F10DC9445F}" type="presParOf" srcId="{D540DADB-D75C-4BBA-A106-027A62E4C905}" destId="{59916856-FA4F-4A12-8559-17A3AABC87AF}" srcOrd="0" destOrd="0" presId="urn:microsoft.com/office/officeart/2005/8/layout/hierarchy6"/>
    <dgm:cxn modelId="{62B688CB-5CD6-4AEF-B2B9-D71F36BEA82E}" type="presParOf" srcId="{D540DADB-D75C-4BBA-A106-027A62E4C905}" destId="{EFEDA5B5-7AFA-45D8-8AEF-19CA0D8D8DB8}" srcOrd="1" destOrd="0" presId="urn:microsoft.com/office/officeart/2005/8/layout/hierarchy6"/>
    <dgm:cxn modelId="{A23F563D-D2B8-4286-9FDF-029AA316BD5C}" type="presParOf" srcId="{E9DBD628-AE8B-43A6-AD9A-A73614F94E5A}" destId="{D2D39046-9E77-4CC2-9E29-68FD95D560E3}" srcOrd="4" destOrd="0" presId="urn:microsoft.com/office/officeart/2005/8/layout/hierarchy6"/>
    <dgm:cxn modelId="{E48D73B0-9FE7-4FAB-B2B4-F99A68539ED8}" type="presParOf" srcId="{E9DBD628-AE8B-43A6-AD9A-A73614F94E5A}" destId="{8FB48CC7-D5EB-460F-B76C-C29AEE5A28E3}" srcOrd="5" destOrd="0" presId="urn:microsoft.com/office/officeart/2005/8/layout/hierarchy6"/>
    <dgm:cxn modelId="{56E08A70-5A0A-4D61-A938-D226F77B2B93}" type="presParOf" srcId="{8FB48CC7-D5EB-460F-B76C-C29AEE5A28E3}" destId="{A0D8F81E-F9EE-4724-A067-B2023B25A27A}" srcOrd="0" destOrd="0" presId="urn:microsoft.com/office/officeart/2005/8/layout/hierarchy6"/>
    <dgm:cxn modelId="{3B15BDBA-39C4-4DA8-AB92-1FCD81B6B582}" type="presParOf" srcId="{8FB48CC7-D5EB-460F-B76C-C29AEE5A28E3}" destId="{467BC394-97BB-4840-9609-F53BF1319E5A}" srcOrd="1" destOrd="0" presId="urn:microsoft.com/office/officeart/2005/8/layout/hierarchy6"/>
    <dgm:cxn modelId="{66CCC1AB-4F1A-41DB-8D8A-8CCFED882F14}" type="presParOf" srcId="{E9DBD628-AE8B-43A6-AD9A-A73614F94E5A}" destId="{6DB4E325-71DF-485F-93B9-A6456CC9C2E3}" srcOrd="6" destOrd="0" presId="urn:microsoft.com/office/officeart/2005/8/layout/hierarchy6"/>
    <dgm:cxn modelId="{E9347E36-F38B-4EDF-A625-A7684CB00192}" type="presParOf" srcId="{E9DBD628-AE8B-43A6-AD9A-A73614F94E5A}" destId="{88BCC537-EC3D-4A05-8F88-A0DB91489A64}" srcOrd="7" destOrd="0" presId="urn:microsoft.com/office/officeart/2005/8/layout/hierarchy6"/>
    <dgm:cxn modelId="{43A2DBC3-BC5F-4AB8-85D7-13B828FB0FF1}" type="presParOf" srcId="{88BCC537-EC3D-4A05-8F88-A0DB91489A64}" destId="{E1EAA425-141D-4E13-A5E4-8FB223473C4A}" srcOrd="0" destOrd="0" presId="urn:microsoft.com/office/officeart/2005/8/layout/hierarchy6"/>
    <dgm:cxn modelId="{8DBAEA23-EBE9-4B30-8C70-8AFF40CF48DB}" type="presParOf" srcId="{88BCC537-EC3D-4A05-8F88-A0DB91489A64}" destId="{953B8D55-788C-405E-9FC5-8F2F9ADBEF28}" srcOrd="1" destOrd="0" presId="urn:microsoft.com/office/officeart/2005/8/layout/hierarchy6"/>
    <dgm:cxn modelId="{5488FFF7-3F28-4BAB-B5B9-5B6CF2A21768}" type="presParOf" srcId="{9AB073D2-362C-484A-8A00-17FCC745A983}" destId="{6404EBEE-4325-4099-8BFB-7C4ECABAF3CD}"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CB2526-E6A4-4AE9-8C72-8158DFCE2BC8}">
      <dsp:nvSpPr>
        <dsp:cNvPr id="0" name=""/>
        <dsp:cNvSpPr/>
      </dsp:nvSpPr>
      <dsp:spPr>
        <a:xfrm>
          <a:off x="5185635" y="580842"/>
          <a:ext cx="1386211" cy="924140"/>
        </a:xfrm>
        <a:prstGeom prst="roundRect">
          <a:avLst>
            <a:gd name="adj" fmla="val 10000"/>
          </a:avLst>
        </a:prstGeom>
        <a:gradFill rotWithShape="0">
          <a:gsLst>
            <a:gs pos="0">
              <a:schemeClr val="accent2"/>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Curriculum</a:t>
          </a:r>
          <a:endParaRPr lang="en-US" sz="1300" b="1" kern="1200" dirty="0"/>
        </a:p>
      </dsp:txBody>
      <dsp:txXfrm>
        <a:off x="5185635" y="580842"/>
        <a:ext cx="1386211" cy="924140"/>
      </dsp:txXfrm>
    </dsp:sp>
    <dsp:sp modelId="{42F4D6C0-032A-4B53-8BEF-B9E33D6D99FA}">
      <dsp:nvSpPr>
        <dsp:cNvPr id="0" name=""/>
        <dsp:cNvSpPr/>
      </dsp:nvSpPr>
      <dsp:spPr>
        <a:xfrm>
          <a:off x="3040446" y="1504982"/>
          <a:ext cx="2838294" cy="365017"/>
        </a:xfrm>
        <a:custGeom>
          <a:avLst/>
          <a:gdLst/>
          <a:ahLst/>
          <a:cxnLst/>
          <a:rect l="0" t="0" r="0" b="0"/>
          <a:pathLst>
            <a:path>
              <a:moveTo>
                <a:pt x="2838294" y="0"/>
              </a:moveTo>
              <a:lnTo>
                <a:pt x="2838294" y="182508"/>
              </a:lnTo>
              <a:lnTo>
                <a:pt x="0" y="182508"/>
              </a:lnTo>
              <a:lnTo>
                <a:pt x="0" y="36501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A2CEE-F65F-4EAC-8F92-49C12F26A0C3}">
      <dsp:nvSpPr>
        <dsp:cNvPr id="0" name=""/>
        <dsp:cNvSpPr/>
      </dsp:nvSpPr>
      <dsp:spPr>
        <a:xfrm>
          <a:off x="2347340" y="1869999"/>
          <a:ext cx="1386211" cy="924140"/>
        </a:xfrm>
        <a:prstGeom prst="roundRect">
          <a:avLst>
            <a:gd name="adj" fmla="val 10000"/>
          </a:avLst>
        </a:prstGeom>
        <a:gradFill rotWithShape="0">
          <a:gsLst>
            <a:gs pos="0">
              <a:srgbClr val="92D05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Curricular Unit</a:t>
          </a:r>
          <a:endParaRPr lang="en-US" sz="1300" b="1" kern="1200" dirty="0"/>
        </a:p>
      </dsp:txBody>
      <dsp:txXfrm>
        <a:off x="2347340" y="1869999"/>
        <a:ext cx="1386211" cy="924140"/>
      </dsp:txXfrm>
    </dsp:sp>
    <dsp:sp modelId="{FCA7DBFE-DAB4-4256-B085-A788544FCE16}">
      <dsp:nvSpPr>
        <dsp:cNvPr id="0" name=""/>
        <dsp:cNvSpPr/>
      </dsp:nvSpPr>
      <dsp:spPr>
        <a:xfrm>
          <a:off x="2062391" y="2794140"/>
          <a:ext cx="978055" cy="249527"/>
        </a:xfrm>
        <a:custGeom>
          <a:avLst/>
          <a:gdLst/>
          <a:ahLst/>
          <a:cxnLst/>
          <a:rect l="0" t="0" r="0" b="0"/>
          <a:pathLst>
            <a:path>
              <a:moveTo>
                <a:pt x="978055" y="0"/>
              </a:moveTo>
              <a:lnTo>
                <a:pt x="978055" y="124763"/>
              </a:lnTo>
              <a:lnTo>
                <a:pt x="0" y="124763"/>
              </a:lnTo>
              <a:lnTo>
                <a:pt x="0" y="24952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60D6F-2F27-46AC-919F-6A0C60C2A0DA}">
      <dsp:nvSpPr>
        <dsp:cNvPr id="0" name=""/>
        <dsp:cNvSpPr/>
      </dsp:nvSpPr>
      <dsp:spPr>
        <a:xfrm>
          <a:off x="1369285" y="3043667"/>
          <a:ext cx="1386211" cy="924140"/>
        </a:xfrm>
        <a:prstGeom prst="roundRect">
          <a:avLst>
            <a:gd name="adj" fmla="val 10000"/>
          </a:avLst>
        </a:prstGeom>
        <a:gradFill rotWithShape="0">
          <a:gsLst>
            <a:gs pos="0">
              <a:srgbClr val="00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Assessment</a:t>
          </a:r>
          <a:endParaRPr lang="en-US" sz="1300" b="1" kern="1200" dirty="0"/>
        </a:p>
      </dsp:txBody>
      <dsp:txXfrm>
        <a:off x="1369285" y="3043667"/>
        <a:ext cx="1386211" cy="924140"/>
      </dsp:txXfrm>
    </dsp:sp>
    <dsp:sp modelId="{810E3F35-F652-4764-BD8D-EAB400BA8A52}">
      <dsp:nvSpPr>
        <dsp:cNvPr id="0" name=""/>
        <dsp:cNvSpPr/>
      </dsp:nvSpPr>
      <dsp:spPr>
        <a:xfrm>
          <a:off x="3040446" y="2794140"/>
          <a:ext cx="586838" cy="249527"/>
        </a:xfrm>
        <a:custGeom>
          <a:avLst/>
          <a:gdLst/>
          <a:ahLst/>
          <a:cxnLst/>
          <a:rect l="0" t="0" r="0" b="0"/>
          <a:pathLst>
            <a:path>
              <a:moveTo>
                <a:pt x="0" y="0"/>
              </a:moveTo>
              <a:lnTo>
                <a:pt x="0" y="124763"/>
              </a:lnTo>
              <a:lnTo>
                <a:pt x="586838" y="124763"/>
              </a:lnTo>
              <a:lnTo>
                <a:pt x="586838" y="24952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F9147-9863-4009-ADAB-D12D0E1CFB99}">
      <dsp:nvSpPr>
        <dsp:cNvPr id="0" name=""/>
        <dsp:cNvSpPr/>
      </dsp:nvSpPr>
      <dsp:spPr>
        <a:xfrm>
          <a:off x="2934179" y="3043667"/>
          <a:ext cx="1386211" cy="924140"/>
        </a:xfrm>
        <a:prstGeom prst="roundRect">
          <a:avLst>
            <a:gd name="adj" fmla="val 10000"/>
          </a:avLst>
        </a:prstGeom>
        <a:gradFill rotWithShape="0">
          <a:gsLst>
            <a:gs pos="0">
              <a:srgbClr val="6699FF"/>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Resource</a:t>
          </a:r>
          <a:endParaRPr lang="en-US" sz="1300" b="1" kern="1200" dirty="0"/>
        </a:p>
      </dsp:txBody>
      <dsp:txXfrm>
        <a:off x="2934179" y="3043667"/>
        <a:ext cx="1386211" cy="924140"/>
      </dsp:txXfrm>
    </dsp:sp>
    <dsp:sp modelId="{9A4DB1AA-F1D2-4878-8230-A8C37FB0C164}">
      <dsp:nvSpPr>
        <dsp:cNvPr id="0" name=""/>
        <dsp:cNvSpPr/>
      </dsp:nvSpPr>
      <dsp:spPr>
        <a:xfrm>
          <a:off x="5878741" y="1504982"/>
          <a:ext cx="675777" cy="369656"/>
        </a:xfrm>
        <a:custGeom>
          <a:avLst/>
          <a:gdLst/>
          <a:ahLst/>
          <a:cxnLst/>
          <a:rect l="0" t="0" r="0" b="0"/>
          <a:pathLst>
            <a:path>
              <a:moveTo>
                <a:pt x="0" y="0"/>
              </a:moveTo>
              <a:lnTo>
                <a:pt x="0" y="184828"/>
              </a:lnTo>
              <a:lnTo>
                <a:pt x="675777" y="184828"/>
              </a:lnTo>
              <a:lnTo>
                <a:pt x="675777" y="36965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9B41A0-1F2E-4B69-BBE0-0493E2A9CF5C}">
      <dsp:nvSpPr>
        <dsp:cNvPr id="0" name=""/>
        <dsp:cNvSpPr/>
      </dsp:nvSpPr>
      <dsp:spPr>
        <a:xfrm>
          <a:off x="5861413" y="1874639"/>
          <a:ext cx="1386211" cy="924140"/>
        </a:xfrm>
        <a:prstGeom prst="roundRect">
          <a:avLst>
            <a:gd name="adj" fmla="val 10000"/>
          </a:avLst>
        </a:prstGeom>
        <a:gradFill rotWithShape="0">
          <a:gsLst>
            <a:gs pos="0">
              <a:srgbClr val="92D05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Curricular Unit</a:t>
          </a:r>
          <a:endParaRPr lang="en-US" sz="1300" b="1" kern="1200" dirty="0"/>
        </a:p>
      </dsp:txBody>
      <dsp:txXfrm>
        <a:off x="5861413" y="1874639"/>
        <a:ext cx="1386211" cy="924140"/>
      </dsp:txXfrm>
    </dsp:sp>
    <dsp:sp modelId="{E004E211-59DF-4DCA-9AC6-BA2128CBFD77}">
      <dsp:nvSpPr>
        <dsp:cNvPr id="0" name=""/>
        <dsp:cNvSpPr/>
      </dsp:nvSpPr>
      <dsp:spPr>
        <a:xfrm>
          <a:off x="5202963" y="2798779"/>
          <a:ext cx="1351555" cy="369656"/>
        </a:xfrm>
        <a:custGeom>
          <a:avLst/>
          <a:gdLst/>
          <a:ahLst/>
          <a:cxnLst/>
          <a:rect l="0" t="0" r="0" b="0"/>
          <a:pathLst>
            <a:path>
              <a:moveTo>
                <a:pt x="1351555" y="0"/>
              </a:moveTo>
              <a:lnTo>
                <a:pt x="1351555" y="184828"/>
              </a:lnTo>
              <a:lnTo>
                <a:pt x="0" y="184828"/>
              </a:lnTo>
              <a:lnTo>
                <a:pt x="0" y="36965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707A38-6D9B-47A8-A59D-17B2B6726340}">
      <dsp:nvSpPr>
        <dsp:cNvPr id="0" name=""/>
        <dsp:cNvSpPr/>
      </dsp:nvSpPr>
      <dsp:spPr>
        <a:xfrm>
          <a:off x="4509857" y="3168436"/>
          <a:ext cx="1386211" cy="924140"/>
        </a:xfrm>
        <a:prstGeom prst="roundRect">
          <a:avLst>
            <a:gd name="adj" fmla="val 10000"/>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Instructional Unit</a:t>
          </a:r>
          <a:endParaRPr lang="en-US" sz="1300" b="1" kern="1200" dirty="0"/>
        </a:p>
      </dsp:txBody>
      <dsp:txXfrm>
        <a:off x="4509857" y="3168436"/>
        <a:ext cx="1386211" cy="924140"/>
      </dsp:txXfrm>
    </dsp:sp>
    <dsp:sp modelId="{B607536F-0FAA-49E8-92BA-6EA15ED6D38E}">
      <dsp:nvSpPr>
        <dsp:cNvPr id="0" name=""/>
        <dsp:cNvSpPr/>
      </dsp:nvSpPr>
      <dsp:spPr>
        <a:xfrm>
          <a:off x="5146458" y="4092576"/>
          <a:ext cx="91440" cy="320381"/>
        </a:xfrm>
        <a:custGeom>
          <a:avLst/>
          <a:gdLst/>
          <a:ahLst/>
          <a:cxnLst/>
          <a:rect l="0" t="0" r="0" b="0"/>
          <a:pathLst>
            <a:path>
              <a:moveTo>
                <a:pt x="56504" y="0"/>
              </a:moveTo>
              <a:lnTo>
                <a:pt x="56504" y="160190"/>
              </a:lnTo>
              <a:lnTo>
                <a:pt x="45720" y="160190"/>
              </a:lnTo>
              <a:lnTo>
                <a:pt x="45720" y="320381"/>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7B2CA-8F3E-4C37-A28E-0E634CCBB983}">
      <dsp:nvSpPr>
        <dsp:cNvPr id="0" name=""/>
        <dsp:cNvSpPr/>
      </dsp:nvSpPr>
      <dsp:spPr>
        <a:xfrm>
          <a:off x="4499072" y="4412957"/>
          <a:ext cx="1386211" cy="924140"/>
        </a:xfrm>
        <a:prstGeom prst="roundRect">
          <a:avLst>
            <a:gd name="adj" fmla="val 10000"/>
          </a:avLst>
        </a:prstGeom>
        <a:gradFill rotWithShape="0">
          <a:gsLst>
            <a:gs pos="0">
              <a:srgbClr val="FF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Lesson</a:t>
          </a:r>
          <a:endParaRPr lang="en-US" sz="1300" b="1" kern="1200" dirty="0"/>
        </a:p>
      </dsp:txBody>
      <dsp:txXfrm>
        <a:off x="4499072" y="4412957"/>
        <a:ext cx="1386211" cy="924140"/>
      </dsp:txXfrm>
    </dsp:sp>
    <dsp:sp modelId="{3FB1C84F-1013-4B13-9731-DAFC19F99ACC}">
      <dsp:nvSpPr>
        <dsp:cNvPr id="0" name=""/>
        <dsp:cNvSpPr/>
      </dsp:nvSpPr>
      <dsp:spPr>
        <a:xfrm>
          <a:off x="4301925" y="5337098"/>
          <a:ext cx="890252" cy="418931"/>
        </a:xfrm>
        <a:custGeom>
          <a:avLst/>
          <a:gdLst/>
          <a:ahLst/>
          <a:cxnLst/>
          <a:rect l="0" t="0" r="0" b="0"/>
          <a:pathLst>
            <a:path>
              <a:moveTo>
                <a:pt x="890252" y="0"/>
              </a:moveTo>
              <a:lnTo>
                <a:pt x="890252" y="209465"/>
              </a:lnTo>
              <a:lnTo>
                <a:pt x="0" y="209465"/>
              </a:lnTo>
              <a:lnTo>
                <a:pt x="0" y="418931"/>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83930-7E1E-4531-835A-5B2012E5FB37}">
      <dsp:nvSpPr>
        <dsp:cNvPr id="0" name=""/>
        <dsp:cNvSpPr/>
      </dsp:nvSpPr>
      <dsp:spPr>
        <a:xfrm>
          <a:off x="3608820" y="5756030"/>
          <a:ext cx="1386211" cy="924140"/>
        </a:xfrm>
        <a:prstGeom prst="roundRect">
          <a:avLst>
            <a:gd name="adj" fmla="val 10000"/>
          </a:avLst>
        </a:prstGeom>
        <a:gradFill rotWithShape="0">
          <a:gsLst>
            <a:gs pos="0">
              <a:srgbClr val="6699FF"/>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Resource</a:t>
          </a:r>
          <a:endParaRPr lang="en-US" sz="1300" b="1" kern="1200" dirty="0"/>
        </a:p>
      </dsp:txBody>
      <dsp:txXfrm>
        <a:off x="3608820" y="5756030"/>
        <a:ext cx="1386211" cy="924140"/>
      </dsp:txXfrm>
    </dsp:sp>
    <dsp:sp modelId="{7CA65923-DBD3-482E-9E71-0156EE85BC8C}">
      <dsp:nvSpPr>
        <dsp:cNvPr id="0" name=""/>
        <dsp:cNvSpPr/>
      </dsp:nvSpPr>
      <dsp:spPr>
        <a:xfrm>
          <a:off x="5192178" y="5337098"/>
          <a:ext cx="911821" cy="418931"/>
        </a:xfrm>
        <a:custGeom>
          <a:avLst/>
          <a:gdLst/>
          <a:ahLst/>
          <a:cxnLst/>
          <a:rect l="0" t="0" r="0" b="0"/>
          <a:pathLst>
            <a:path>
              <a:moveTo>
                <a:pt x="0" y="0"/>
              </a:moveTo>
              <a:lnTo>
                <a:pt x="0" y="209465"/>
              </a:lnTo>
              <a:lnTo>
                <a:pt x="911821" y="209465"/>
              </a:lnTo>
              <a:lnTo>
                <a:pt x="911821" y="418931"/>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87857-6358-4771-B06A-385273B09CB9}">
      <dsp:nvSpPr>
        <dsp:cNvPr id="0" name=""/>
        <dsp:cNvSpPr/>
      </dsp:nvSpPr>
      <dsp:spPr>
        <a:xfrm>
          <a:off x="5410894" y="5756030"/>
          <a:ext cx="1386211" cy="924140"/>
        </a:xfrm>
        <a:prstGeom prst="roundRect">
          <a:avLst>
            <a:gd name="adj" fmla="val 10000"/>
          </a:avLst>
        </a:prstGeom>
        <a:gradFill rotWithShape="0">
          <a:gsLst>
            <a:gs pos="0">
              <a:srgbClr val="00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Assessment</a:t>
          </a:r>
          <a:endParaRPr lang="en-US" sz="1300" b="1" kern="1200" dirty="0"/>
        </a:p>
      </dsp:txBody>
      <dsp:txXfrm>
        <a:off x="5410894" y="5756030"/>
        <a:ext cx="1386211" cy="924140"/>
      </dsp:txXfrm>
    </dsp:sp>
    <dsp:sp modelId="{F56F8733-B823-43BC-B836-3B32F10C650A}">
      <dsp:nvSpPr>
        <dsp:cNvPr id="0" name=""/>
        <dsp:cNvSpPr/>
      </dsp:nvSpPr>
      <dsp:spPr>
        <a:xfrm>
          <a:off x="6554519" y="2798779"/>
          <a:ext cx="1351555" cy="369656"/>
        </a:xfrm>
        <a:custGeom>
          <a:avLst/>
          <a:gdLst/>
          <a:ahLst/>
          <a:cxnLst/>
          <a:rect l="0" t="0" r="0" b="0"/>
          <a:pathLst>
            <a:path>
              <a:moveTo>
                <a:pt x="0" y="0"/>
              </a:moveTo>
              <a:lnTo>
                <a:pt x="0" y="184828"/>
              </a:lnTo>
              <a:lnTo>
                <a:pt x="1351555" y="184828"/>
              </a:lnTo>
              <a:lnTo>
                <a:pt x="1351555" y="36965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925E5-2251-4CAE-9A38-2AAFE34F0B49}">
      <dsp:nvSpPr>
        <dsp:cNvPr id="0" name=""/>
        <dsp:cNvSpPr/>
      </dsp:nvSpPr>
      <dsp:spPr>
        <a:xfrm>
          <a:off x="7212969" y="3168436"/>
          <a:ext cx="1386211" cy="924140"/>
        </a:xfrm>
        <a:prstGeom prst="roundRect">
          <a:avLst>
            <a:gd name="adj" fmla="val 10000"/>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Instructional Unit</a:t>
          </a:r>
          <a:endParaRPr lang="en-US" sz="1300" b="1" kern="1200" dirty="0"/>
        </a:p>
      </dsp:txBody>
      <dsp:txXfrm>
        <a:off x="7212969" y="3168436"/>
        <a:ext cx="1386211" cy="924140"/>
      </dsp:txXfrm>
    </dsp:sp>
    <dsp:sp modelId="{B6AD9F27-6ABA-41DB-A86F-B36119B41249}">
      <dsp:nvSpPr>
        <dsp:cNvPr id="0" name=""/>
        <dsp:cNvSpPr/>
      </dsp:nvSpPr>
      <dsp:spPr>
        <a:xfrm>
          <a:off x="7005037" y="4092576"/>
          <a:ext cx="901037" cy="369656"/>
        </a:xfrm>
        <a:custGeom>
          <a:avLst/>
          <a:gdLst/>
          <a:ahLst/>
          <a:cxnLst/>
          <a:rect l="0" t="0" r="0" b="0"/>
          <a:pathLst>
            <a:path>
              <a:moveTo>
                <a:pt x="901037" y="0"/>
              </a:moveTo>
              <a:lnTo>
                <a:pt x="901037" y="184828"/>
              </a:lnTo>
              <a:lnTo>
                <a:pt x="0" y="184828"/>
              </a:lnTo>
              <a:lnTo>
                <a:pt x="0" y="36965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D12CF-4401-4F3A-B7DB-AA2BDFEBF2E2}">
      <dsp:nvSpPr>
        <dsp:cNvPr id="0" name=""/>
        <dsp:cNvSpPr/>
      </dsp:nvSpPr>
      <dsp:spPr>
        <a:xfrm>
          <a:off x="6311932" y="4462233"/>
          <a:ext cx="1386211" cy="924140"/>
        </a:xfrm>
        <a:prstGeom prst="roundRect">
          <a:avLst>
            <a:gd name="adj" fmla="val 10000"/>
          </a:avLst>
        </a:prstGeom>
        <a:gradFill rotWithShape="0">
          <a:gsLst>
            <a:gs pos="0">
              <a:srgbClr val="FF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Lesson</a:t>
          </a:r>
          <a:endParaRPr lang="en-US" sz="1300" b="1" kern="1200" dirty="0"/>
        </a:p>
      </dsp:txBody>
      <dsp:txXfrm>
        <a:off x="6311932" y="4462233"/>
        <a:ext cx="1386211" cy="924140"/>
      </dsp:txXfrm>
    </dsp:sp>
    <dsp:sp modelId="{1B85A30B-9AA3-42E7-B5FB-728573BEEC31}">
      <dsp:nvSpPr>
        <dsp:cNvPr id="0" name=""/>
        <dsp:cNvSpPr/>
      </dsp:nvSpPr>
      <dsp:spPr>
        <a:xfrm>
          <a:off x="7906074" y="4092576"/>
          <a:ext cx="901037" cy="369656"/>
        </a:xfrm>
        <a:custGeom>
          <a:avLst/>
          <a:gdLst/>
          <a:ahLst/>
          <a:cxnLst/>
          <a:rect l="0" t="0" r="0" b="0"/>
          <a:pathLst>
            <a:path>
              <a:moveTo>
                <a:pt x="0" y="0"/>
              </a:moveTo>
              <a:lnTo>
                <a:pt x="0" y="184828"/>
              </a:lnTo>
              <a:lnTo>
                <a:pt x="901037" y="184828"/>
              </a:lnTo>
              <a:lnTo>
                <a:pt x="901037" y="369656"/>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16856-FA4F-4A12-8559-17A3AABC87AF}">
      <dsp:nvSpPr>
        <dsp:cNvPr id="0" name=""/>
        <dsp:cNvSpPr/>
      </dsp:nvSpPr>
      <dsp:spPr>
        <a:xfrm>
          <a:off x="8114006" y="4462233"/>
          <a:ext cx="1386211" cy="924140"/>
        </a:xfrm>
        <a:prstGeom prst="roundRect">
          <a:avLst>
            <a:gd name="adj" fmla="val 10000"/>
          </a:avLst>
        </a:prstGeom>
        <a:gradFill rotWithShape="0">
          <a:gsLst>
            <a:gs pos="0">
              <a:srgbClr val="6699FF"/>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Resource</a:t>
          </a:r>
          <a:endParaRPr lang="en-US" sz="1300" b="1" kern="1200" dirty="0"/>
        </a:p>
      </dsp:txBody>
      <dsp:txXfrm>
        <a:off x="8114006" y="4462233"/>
        <a:ext cx="1386211" cy="924140"/>
      </dsp:txXfrm>
    </dsp:sp>
    <dsp:sp modelId="{D2D39046-9E77-4CC2-9E29-68FD95D560E3}">
      <dsp:nvSpPr>
        <dsp:cNvPr id="0" name=""/>
        <dsp:cNvSpPr/>
      </dsp:nvSpPr>
      <dsp:spPr>
        <a:xfrm>
          <a:off x="5878741" y="1504982"/>
          <a:ext cx="2477852" cy="369656"/>
        </a:xfrm>
        <a:custGeom>
          <a:avLst/>
          <a:gdLst/>
          <a:ahLst/>
          <a:cxnLst/>
          <a:rect l="0" t="0" r="0" b="0"/>
          <a:pathLst>
            <a:path>
              <a:moveTo>
                <a:pt x="0" y="0"/>
              </a:moveTo>
              <a:lnTo>
                <a:pt x="0" y="184828"/>
              </a:lnTo>
              <a:lnTo>
                <a:pt x="2477852" y="184828"/>
              </a:lnTo>
              <a:lnTo>
                <a:pt x="2477852" y="36965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8F81E-F9EE-4724-A067-B2023B25A27A}">
      <dsp:nvSpPr>
        <dsp:cNvPr id="0" name=""/>
        <dsp:cNvSpPr/>
      </dsp:nvSpPr>
      <dsp:spPr>
        <a:xfrm>
          <a:off x="7663487" y="1874639"/>
          <a:ext cx="1386211" cy="924140"/>
        </a:xfrm>
        <a:prstGeom prst="roundRect">
          <a:avLst>
            <a:gd name="adj" fmla="val 10000"/>
          </a:avLst>
        </a:prstGeom>
        <a:gradFill rotWithShape="0">
          <a:gsLst>
            <a:gs pos="0">
              <a:srgbClr val="6699FF"/>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Resource</a:t>
          </a:r>
          <a:endParaRPr lang="en-US" sz="1300" b="1" kern="1200" dirty="0"/>
        </a:p>
      </dsp:txBody>
      <dsp:txXfrm>
        <a:off x="7663487" y="1874639"/>
        <a:ext cx="1386211" cy="924140"/>
      </dsp:txXfrm>
    </dsp:sp>
    <dsp:sp modelId="{6DB4E325-71DF-485F-93B9-A6456CC9C2E3}">
      <dsp:nvSpPr>
        <dsp:cNvPr id="0" name=""/>
        <dsp:cNvSpPr/>
      </dsp:nvSpPr>
      <dsp:spPr>
        <a:xfrm>
          <a:off x="5878741" y="1504982"/>
          <a:ext cx="4279926" cy="369656"/>
        </a:xfrm>
        <a:custGeom>
          <a:avLst/>
          <a:gdLst/>
          <a:ahLst/>
          <a:cxnLst/>
          <a:rect l="0" t="0" r="0" b="0"/>
          <a:pathLst>
            <a:path>
              <a:moveTo>
                <a:pt x="0" y="0"/>
              </a:moveTo>
              <a:lnTo>
                <a:pt x="0" y="184828"/>
              </a:lnTo>
              <a:lnTo>
                <a:pt x="4279926" y="184828"/>
              </a:lnTo>
              <a:lnTo>
                <a:pt x="4279926" y="36965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EAA425-141D-4E13-A5E4-8FB223473C4A}">
      <dsp:nvSpPr>
        <dsp:cNvPr id="0" name=""/>
        <dsp:cNvSpPr/>
      </dsp:nvSpPr>
      <dsp:spPr>
        <a:xfrm>
          <a:off x="9465562" y="1874639"/>
          <a:ext cx="1386211" cy="924140"/>
        </a:xfrm>
        <a:prstGeom prst="roundRect">
          <a:avLst>
            <a:gd name="adj" fmla="val 10000"/>
          </a:avLst>
        </a:prstGeom>
        <a:gradFill rotWithShape="0">
          <a:gsLst>
            <a:gs pos="0">
              <a:srgbClr val="00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Assessmen</a:t>
          </a:r>
          <a:r>
            <a:rPr lang="en-US" sz="1300" kern="1200" dirty="0" smtClean="0"/>
            <a:t>t</a:t>
          </a:r>
          <a:endParaRPr lang="en-US" sz="1300" kern="1200" dirty="0"/>
        </a:p>
      </dsp:txBody>
      <dsp:txXfrm>
        <a:off x="9465562" y="1874639"/>
        <a:ext cx="1386211" cy="9241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37890"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Verdana" charset="0"/>
        <a:ea typeface="MS PGothic"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Verdana"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Verdana"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Verdana"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Verdana"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tLang="en-US" dirty="0" smtClean="0">
              <a:latin typeface="Verdana" pitchFamily="34" charset="0"/>
            </a:endParaRPr>
          </a:p>
        </p:txBody>
      </p:sp>
      <p:sp>
        <p:nvSpPr>
          <p:cNvPr id="6246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2F10C58D-CF51-42B1-A2E1-D5E712C1A46B}"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0189" indent="-220189"/>
            <a:r>
              <a:rPr lang="en-US" sz="1800" dirty="0">
                <a:latin typeface="Calibri" pitchFamily="34" charset="0"/>
                <a:cs typeface="Calibri" pitchFamily="34" charset="0"/>
              </a:rPr>
              <a:t>CURRICULUM</a:t>
            </a:r>
          </a:p>
          <a:p>
            <a:pPr marL="613719" lvl="1" indent="-220189"/>
            <a:r>
              <a:rPr lang="en-US" sz="1800" dirty="0">
                <a:latin typeface="Calibri" pitchFamily="34" charset="0"/>
                <a:cs typeface="Calibri" pitchFamily="34" charset="0"/>
              </a:rPr>
              <a:t>Curricular Units</a:t>
            </a:r>
          </a:p>
          <a:p>
            <a:pPr marL="613719" lvl="1" indent="-220189"/>
            <a:r>
              <a:rPr lang="en-US" sz="1800" dirty="0">
                <a:latin typeface="Calibri" pitchFamily="34" charset="0"/>
                <a:cs typeface="Calibri" pitchFamily="34" charset="0"/>
              </a:rPr>
              <a:t>Resources &amp; Assessments</a:t>
            </a:r>
          </a:p>
          <a:p>
            <a:pPr marL="220189" indent="-220189"/>
            <a:r>
              <a:rPr lang="en-US" sz="1800" dirty="0">
                <a:latin typeface="Calibri" pitchFamily="34" charset="0"/>
                <a:cs typeface="Calibri" pitchFamily="34" charset="0"/>
              </a:rPr>
              <a:t>CURRICULAR UNITS</a:t>
            </a:r>
          </a:p>
          <a:p>
            <a:pPr marL="613719" lvl="1" indent="-220189"/>
            <a:r>
              <a:rPr lang="en-US" sz="1800" dirty="0">
                <a:latin typeface="Calibri" pitchFamily="34" charset="0"/>
                <a:cs typeface="Calibri" pitchFamily="34" charset="0"/>
              </a:rPr>
              <a:t>Instructional Units</a:t>
            </a:r>
          </a:p>
          <a:p>
            <a:pPr marL="613719" lvl="1" indent="-220189"/>
            <a:r>
              <a:rPr lang="en-US" sz="1800" dirty="0">
                <a:latin typeface="Calibri" pitchFamily="34" charset="0"/>
                <a:cs typeface="Calibri" pitchFamily="34" charset="0"/>
              </a:rPr>
              <a:t>Resources &amp;Assessments</a:t>
            </a:r>
          </a:p>
          <a:p>
            <a:pPr marL="220189" indent="-220189"/>
            <a:r>
              <a:rPr lang="en-US" sz="1800" dirty="0">
                <a:latin typeface="Calibri" pitchFamily="34" charset="0"/>
                <a:cs typeface="Calibri" pitchFamily="34" charset="0"/>
              </a:rPr>
              <a:t>INSTRUCTIONAL UNITS</a:t>
            </a:r>
          </a:p>
          <a:p>
            <a:pPr marL="613719" lvl="1" indent="-220189"/>
            <a:r>
              <a:rPr lang="en-US" sz="1800" dirty="0">
                <a:latin typeface="Calibri" pitchFamily="34" charset="0"/>
                <a:cs typeface="Calibri" pitchFamily="34" charset="0"/>
              </a:rPr>
              <a:t>Lesson Plans</a:t>
            </a:r>
          </a:p>
          <a:p>
            <a:pPr marL="613719" lvl="1" indent="-220189"/>
            <a:r>
              <a:rPr lang="en-US" sz="1800" dirty="0">
                <a:latin typeface="Calibri" pitchFamily="34" charset="0"/>
                <a:cs typeface="Calibri" pitchFamily="34" charset="0"/>
              </a:rPr>
              <a:t>Resources &amp; Assessments</a:t>
            </a:r>
          </a:p>
          <a:p>
            <a:pPr marL="220189" indent="-220189"/>
            <a:r>
              <a:rPr lang="en-US" sz="1800" dirty="0">
                <a:latin typeface="Calibri" pitchFamily="34" charset="0"/>
                <a:cs typeface="Calibri" pitchFamily="34" charset="0"/>
              </a:rPr>
              <a:t>LESSON PLANS</a:t>
            </a:r>
          </a:p>
          <a:p>
            <a:pPr marL="613719" lvl="1" indent="-220189"/>
            <a:r>
              <a:rPr lang="en-US" sz="1800" dirty="0">
                <a:latin typeface="Calibri" pitchFamily="34" charset="0"/>
                <a:cs typeface="Calibri" pitchFamily="34" charset="0"/>
              </a:rPr>
              <a:t>Resources &amp; Assessments</a:t>
            </a:r>
          </a:p>
          <a:p>
            <a:pPr marL="220189" indent="-220189"/>
            <a:r>
              <a:rPr lang="en-US" sz="1800" dirty="0">
                <a:latin typeface="Calibri" pitchFamily="34" charset="0"/>
                <a:cs typeface="Calibri" pitchFamily="34" charset="0"/>
              </a:rPr>
              <a:t>RESOURCES</a:t>
            </a:r>
          </a:p>
          <a:p>
            <a:pPr marL="613719" lvl="1" indent="-220189"/>
            <a:r>
              <a:rPr lang="en-US" sz="1800" dirty="0">
                <a:latin typeface="Calibri" pitchFamily="34" charset="0"/>
                <a:cs typeface="Calibri" pitchFamily="34" charset="0"/>
              </a:rPr>
              <a:t>NA</a:t>
            </a:r>
          </a:p>
          <a:p>
            <a:pPr marL="220189" indent="-220189"/>
            <a:r>
              <a:rPr lang="en-US" sz="1800" dirty="0">
                <a:latin typeface="Calibri" pitchFamily="34" charset="0"/>
                <a:cs typeface="Calibri" pitchFamily="34" charset="0"/>
              </a:rPr>
              <a:t>ASSESSMENTS</a:t>
            </a:r>
          </a:p>
          <a:p>
            <a:pPr marL="613719" lvl="1" indent="-220189"/>
            <a:r>
              <a:rPr lang="en-US" sz="1800" b="1" dirty="0">
                <a:latin typeface="Calibri" pitchFamily="34" charset="0"/>
                <a:cs typeface="Calibri" pitchFamily="34" charset="0"/>
              </a:rPr>
              <a:t>NA</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660B7612-081C-4477-8120-F83BADCC84C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Grp="1" noRot="1" noChangeAspect="1" noChangeArrowheads="1"/>
          </p:cNvSpPr>
          <p:nvPr>
            <p:ph type="sldImg"/>
          </p:nvPr>
        </p:nvSpPr>
        <p:spPr>
          <a:solidFill>
            <a:srgbClr val="FFFFFF"/>
          </a:solidFill>
          <a:ln/>
        </p:spPr>
      </p:sp>
      <p:sp>
        <p:nvSpPr>
          <p:cNvPr id="92162" name="Rectangle 2"/>
          <p:cNvSpPr>
            <a:spLocks noGrp="1" noChangeArrowheads="1"/>
          </p:cNvSpPr>
          <p:nvPr>
            <p:ph type="body" idx="1"/>
          </p:nvPr>
        </p:nvSpPr>
        <p:spPr>
          <a:ln/>
        </p:spPr>
        <p:txBody>
          <a:bodyPr/>
          <a:lstStyle/>
          <a:p>
            <a:pPr marL="457200" indent="-457200">
              <a:spcBef>
                <a:spcPct val="50000"/>
              </a:spcBef>
              <a:buFont typeface="+mj-lt"/>
              <a:buAutoNum type="arabicPeriod"/>
              <a:defRPr/>
            </a:pPr>
            <a:r>
              <a:rPr lang="en-US" sz="1050" dirty="0" smtClean="0">
                <a:ea typeface="ＭＳ Ｐゴシック" charset="0"/>
              </a:rPr>
              <a:t>When you click </a:t>
            </a:r>
            <a:r>
              <a:rPr lang="en-US" sz="1050" b="1" dirty="0" smtClean="0">
                <a:ea typeface="ＭＳ Ｐゴシック" charset="0"/>
              </a:rPr>
              <a:t>New</a:t>
            </a:r>
            <a:r>
              <a:rPr lang="en-US" sz="1050" dirty="0" smtClean="0">
                <a:ea typeface="ＭＳ Ｐゴシック" charset="0"/>
              </a:rPr>
              <a:t> to create a new material, the Create Material page opens</a:t>
            </a:r>
          </a:p>
          <a:p>
            <a:pPr marL="457200" indent="-457200">
              <a:spcBef>
                <a:spcPct val="50000"/>
              </a:spcBef>
              <a:buFont typeface="+mj-lt"/>
              <a:buAutoNum type="arabicPeriod"/>
              <a:defRPr/>
            </a:pPr>
            <a:r>
              <a:rPr lang="en-US" sz="1050" dirty="0" smtClean="0">
                <a:ea typeface="ＭＳ Ｐゴシック" charset="0"/>
              </a:rPr>
              <a:t>Select the type of material you wish to create </a:t>
            </a:r>
          </a:p>
          <a:p>
            <a:pPr marL="457200" indent="-457200">
              <a:spcBef>
                <a:spcPct val="50000"/>
              </a:spcBef>
              <a:buFont typeface="+mj-lt"/>
              <a:buAutoNum type="arabicPeriod"/>
              <a:defRPr/>
            </a:pPr>
            <a:r>
              <a:rPr lang="en-US" sz="1050" dirty="0" smtClean="0">
                <a:ea typeface="ＭＳ Ｐゴシック" charset="0"/>
              </a:rPr>
              <a:t>Then define the properties of the material</a:t>
            </a:r>
            <a:endParaRPr lang="en-US" sz="1600" dirty="0" smtClean="0">
              <a:ea typeface="ＭＳ Ｐゴシック" charset="0"/>
            </a:endParaRPr>
          </a:p>
          <a:p>
            <a:pPr eaLnBrk="1" hangingPunct="1">
              <a:defRPr/>
            </a:pPr>
            <a:endParaRPr lang="en-US" sz="1400" dirty="0" smtClean="0">
              <a:ea typeface="ＭＳ Ｐゴシック" charset="0"/>
            </a:endParaRPr>
          </a:p>
          <a:p>
            <a:pPr eaLnBrk="1" hangingPunct="1">
              <a:defRPr/>
            </a:pPr>
            <a:r>
              <a:rPr lang="en-US" sz="1400" dirty="0" smtClean="0">
                <a:ea typeface="ＭＳ Ｐゴシック" charset="0"/>
              </a:rPr>
              <a:t>For each material type, define the material properties and identify the resource format.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Rot="1" noChangeAspect="1" noChangeArrowheads="1"/>
          </p:cNvSpPr>
          <p:nvPr>
            <p:ph type="sldImg"/>
          </p:nvPr>
        </p:nvSpPr>
        <p:spPr>
          <a:solidFill>
            <a:srgbClr val="FFFFFF"/>
          </a:solidFill>
          <a:ln/>
        </p:spPr>
      </p:sp>
      <p:sp>
        <p:nvSpPr>
          <p:cNvPr id="94210" name="Rectangle 2"/>
          <p:cNvSpPr>
            <a:spLocks noGrp="1" noChangeArrowheads="1"/>
          </p:cNvSpPr>
          <p:nvPr>
            <p:ph type="body" idx="1"/>
          </p:nvPr>
        </p:nvSpPr>
        <p:spPr>
          <a:ln/>
        </p:spPr>
        <p:txBody>
          <a:bodyPr/>
          <a:lstStyle/>
          <a:p>
            <a:pPr eaLnBrk="1" hangingPunct="1">
              <a:defRPr/>
            </a:pPr>
            <a:r>
              <a:rPr lang="en-US" sz="1400" dirty="0" smtClean="0">
                <a:ea typeface="ＭＳ Ｐゴシック" charset="0"/>
                <a:cs typeface="Verdana" charset="0"/>
                <a:sym typeface="Verdana" charset="0"/>
              </a:rPr>
              <a:t>Now enter information that will help you find this resource again.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30000"/>
              </a:spcBef>
            </a:pPr>
            <a:r>
              <a:rPr lang="en-US" dirty="0" smtClean="0">
                <a:latin typeface="Verdana" pitchFamily="34" charset="0"/>
              </a:rPr>
              <a:t>When you</a:t>
            </a:r>
            <a:r>
              <a:rPr lang="en-US" altLang="en-US" dirty="0" smtClean="0">
                <a:latin typeface="Verdana" pitchFamily="34" charset="0"/>
              </a:rPr>
              <a:t>’</a:t>
            </a:r>
            <a:r>
              <a:rPr lang="en-US" dirty="0" smtClean="0">
                <a:latin typeface="Verdana" pitchFamily="34" charset="0"/>
              </a:rPr>
              <a:t>re finished entering data, click Save as Draft or Save &amp; Edit. </a:t>
            </a:r>
          </a:p>
          <a:p>
            <a:pPr eaLnBrk="1" hangingPunct="1">
              <a:spcBef>
                <a:spcPct val="30000"/>
              </a:spcBef>
            </a:pPr>
            <a:r>
              <a:rPr lang="en-US" dirty="0" smtClean="0">
                <a:latin typeface="Verdana" pitchFamily="34" charset="0"/>
              </a:rPr>
              <a:t>When you click Save as Draft, your item will appear at the top of the list under Created material. The material is there for you to work on at a later time.</a:t>
            </a:r>
          </a:p>
          <a:p>
            <a:pPr eaLnBrk="1" hangingPunct="1">
              <a:spcBef>
                <a:spcPct val="30000"/>
              </a:spcBef>
            </a:pPr>
            <a:r>
              <a:rPr lang="en-US" dirty="0" smtClean="0">
                <a:latin typeface="Verdana" pitchFamily="34" charset="0"/>
              </a:rPr>
              <a:t>You will see a message with a checkmark next to it, which means the material has been created.</a:t>
            </a:r>
          </a:p>
          <a:p>
            <a:pPr eaLnBrk="1" hangingPunct="1">
              <a:spcBef>
                <a:spcPct val="30000"/>
              </a:spcBef>
            </a:pPr>
            <a:r>
              <a:rPr lang="en-US" dirty="0" smtClean="0">
                <a:latin typeface="Verdana" pitchFamily="34" charset="0"/>
              </a:rPr>
              <a:t>To the right, you will see the date the material was created, as well as DRAFT, indicating the status of the material.</a:t>
            </a:r>
          </a:p>
          <a:p>
            <a:pPr eaLnBrk="1" hangingPunct="1">
              <a:spcBef>
                <a:spcPct val="30000"/>
              </a:spcBef>
            </a:pPr>
            <a:r>
              <a:rPr lang="en-US" dirty="0" smtClean="0">
                <a:latin typeface="Verdana" pitchFamily="34" charset="0"/>
              </a:rPr>
              <a:t>Any material that has </a:t>
            </a:r>
            <a:r>
              <a:rPr lang="en-US" altLang="en-US" dirty="0" smtClean="0">
                <a:latin typeface="Verdana" pitchFamily="34" charset="0"/>
              </a:rPr>
              <a:t>“</a:t>
            </a:r>
            <a:r>
              <a:rPr lang="en-US" dirty="0" smtClean="0">
                <a:latin typeface="Verdana" pitchFamily="34" charset="0"/>
              </a:rPr>
              <a:t>draft</a:t>
            </a:r>
            <a:r>
              <a:rPr lang="en-US" altLang="en-US" dirty="0" smtClean="0">
                <a:latin typeface="Verdana" pitchFamily="34" charset="0"/>
              </a:rPr>
              <a:t>”</a:t>
            </a:r>
            <a:r>
              <a:rPr lang="en-US" dirty="0" smtClean="0">
                <a:latin typeface="Verdana" pitchFamily="34" charset="0"/>
              </a:rPr>
              <a:t> status can only be seen in Curriculum Manager. It is not visible in the District bank.</a:t>
            </a:r>
          </a:p>
          <a:p>
            <a:pPr eaLnBrk="1" hangingPunct="1">
              <a:spcBef>
                <a:spcPct val="30000"/>
              </a:spcBef>
            </a:pPr>
            <a:r>
              <a:rPr lang="en-US" dirty="0" smtClean="0">
                <a:latin typeface="Verdana" pitchFamily="34" charset="0"/>
              </a:rPr>
              <a:t>When you</a:t>
            </a:r>
            <a:r>
              <a:rPr lang="en-US" altLang="en-US" dirty="0" smtClean="0">
                <a:latin typeface="Verdana" pitchFamily="34" charset="0"/>
              </a:rPr>
              <a:t>’</a:t>
            </a:r>
            <a:r>
              <a:rPr lang="en-US" dirty="0" smtClean="0">
                <a:latin typeface="Verdana" pitchFamily="34" charset="0"/>
              </a:rPr>
              <a:t>ve finished creating your material and it</a:t>
            </a:r>
            <a:r>
              <a:rPr lang="en-US" altLang="en-US" dirty="0" smtClean="0">
                <a:latin typeface="Verdana" pitchFamily="34" charset="0"/>
              </a:rPr>
              <a:t>’</a:t>
            </a:r>
            <a:r>
              <a:rPr lang="en-US" dirty="0" smtClean="0">
                <a:latin typeface="Verdana" pitchFamily="34" charset="0"/>
              </a:rPr>
              <a:t>s ready for other users to see, change the status from DRAFT to Active.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Grp="1" noRot="1" noChangeAspect="1" noChangeArrowheads="1"/>
          </p:cNvSpPr>
          <p:nvPr>
            <p:ph type="sldImg"/>
          </p:nvPr>
        </p:nvSpPr>
        <p:spPr>
          <a:solidFill>
            <a:srgbClr val="FFFFFF"/>
          </a:solidFill>
          <a:ln/>
        </p:spPr>
      </p:sp>
      <p:sp>
        <p:nvSpPr>
          <p:cNvPr id="96258" name="Rectangle 2"/>
          <p:cNvSpPr>
            <a:spLocks noGrp="1" noChangeArrowheads="1"/>
          </p:cNvSpPr>
          <p:nvPr>
            <p:ph type="body" idx="1"/>
          </p:nvPr>
        </p:nvSpPr>
        <p:spPr>
          <a:ln/>
        </p:spPr>
        <p:txBody>
          <a:bodyPr/>
          <a:lstStyle/>
          <a:p>
            <a:pPr eaLnBrk="1" hangingPunct="1">
              <a:defRPr/>
            </a:pPr>
            <a:r>
              <a:rPr lang="en-US" sz="1400" dirty="0" smtClean="0">
                <a:ea typeface="ＭＳ Ｐゴシック" charset="0"/>
                <a:cs typeface="Verdana" charset="0"/>
                <a:sym typeface="Verdana" charset="0"/>
              </a:rPr>
              <a:t>When you click Save &amp; Edit, the material is also saved as a draft, but you will see the remaining tabs that have to be filled in. Start with the Properties tab. Be sure to open the Format menu and choose a format for your resource.</a:t>
            </a:r>
          </a:p>
          <a:p>
            <a:pPr eaLnBrk="1" hangingPunct="1">
              <a:defRPr/>
            </a:pPr>
            <a:endParaRPr lang="en-US" sz="1400" dirty="0" smtClean="0">
              <a:ea typeface="ＭＳ Ｐゴシック" charset="0"/>
              <a:cs typeface="Verdana" charset="0"/>
              <a:sym typeface="Verdana" charset="0"/>
            </a:endParaRPr>
          </a:p>
          <a:p>
            <a:pPr eaLnBrk="1" hangingPunct="1">
              <a:defRPr/>
            </a:pPr>
            <a:r>
              <a:rPr lang="en-US" sz="1400" dirty="0" smtClean="0">
                <a:ea typeface="ＭＳ Ｐゴシック" charset="0"/>
              </a:rPr>
              <a:t>The number of tabs you see is determined by the type of material you are creating.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Grp="1" noRot="1" noChangeAspect="1" noChangeArrowheads="1"/>
          </p:cNvSpPr>
          <p:nvPr>
            <p:ph type="sldImg"/>
          </p:nvPr>
        </p:nvSpPr>
        <p:spPr>
          <a:solidFill>
            <a:srgbClr val="FFFFFF"/>
          </a:solidFill>
          <a:ln/>
        </p:spPr>
      </p:sp>
      <p:sp>
        <p:nvSpPr>
          <p:cNvPr id="110594" name="Rectangle 2"/>
          <p:cNvSpPr>
            <a:spLocks noGrp="1" noChangeArrowheads="1"/>
          </p:cNvSpPr>
          <p:nvPr>
            <p:ph type="body" idx="1"/>
          </p:nvPr>
        </p:nvSpPr>
        <p:spPr>
          <a:ln/>
        </p:spPr>
        <p:txBody>
          <a:bodyPr/>
          <a:lstStyle/>
          <a:p>
            <a:pPr eaLnBrk="1" hangingPunct="1">
              <a:defRPr/>
            </a:pPr>
            <a:r>
              <a:rPr lang="en-US" sz="1400" dirty="0" smtClean="0">
                <a:ea typeface="ＭＳ Ｐゴシック" charset="0"/>
                <a:cs typeface="Verdana" charset="0"/>
                <a:sym typeface="Verdana" charset="0"/>
              </a:rPr>
              <a:t>Enter content in a variety of ways. You can use a template, enter content directly into the text box, upload a file as an attachment, or link to a URL. Use the menus within the Content tab whenever possible.</a:t>
            </a:r>
          </a:p>
          <a:p>
            <a:pPr>
              <a:defRPr/>
            </a:pPr>
            <a:endParaRPr lang="en-US" sz="1400" dirty="0" smtClean="0">
              <a:ea typeface="ＭＳ Ｐゴシック" charset="0"/>
            </a:endParaRPr>
          </a:p>
          <a:p>
            <a:pPr>
              <a:defRPr/>
            </a:pPr>
            <a:r>
              <a:rPr lang="en-US" sz="1400" dirty="0" smtClean="0">
                <a:ea typeface="ＭＳ Ｐゴシック" charset="0"/>
              </a:rPr>
              <a:t>This HTML Editor is the same as the one that is available in Assessment Admin.</a:t>
            </a:r>
          </a:p>
          <a:p>
            <a:pPr>
              <a:defRPr/>
            </a:pPr>
            <a:endParaRPr lang="en-US" sz="1400" dirty="0" smtClean="0">
              <a:ea typeface="ＭＳ Ｐゴシック" charset="0"/>
            </a:endParaRPr>
          </a:p>
          <a:p>
            <a:pPr>
              <a:lnSpc>
                <a:spcPct val="90000"/>
              </a:lnSpc>
              <a:buSzPct val="135000"/>
              <a:defRPr/>
            </a:pPr>
            <a:r>
              <a:rPr lang="en-US" sz="1400" dirty="0" smtClean="0">
                <a:ea typeface="ＭＳ Ｐゴシック" pitchFamily="34" charset="-128"/>
              </a:rPr>
              <a:t>Do the following using the HTML Editor:</a:t>
            </a:r>
          </a:p>
          <a:p>
            <a:pPr marL="285750" indent="-285750">
              <a:lnSpc>
                <a:spcPct val="90000"/>
              </a:lnSpc>
              <a:buSzPct val="135000"/>
              <a:buFont typeface="Arial"/>
              <a:buChar char="•"/>
              <a:defRPr/>
            </a:pPr>
            <a:r>
              <a:rPr lang="en-US" sz="1400" dirty="0" smtClean="0">
                <a:ea typeface="ＭＳ Ｐゴシック" pitchFamily="34" charset="-128"/>
              </a:rPr>
              <a:t>Formatting options</a:t>
            </a:r>
          </a:p>
          <a:p>
            <a:pPr marL="285750" indent="-285750">
              <a:lnSpc>
                <a:spcPct val="90000"/>
              </a:lnSpc>
              <a:buSzPct val="135000"/>
              <a:buFont typeface="Arial"/>
              <a:buChar char="•"/>
              <a:defRPr/>
            </a:pPr>
            <a:r>
              <a:rPr lang="en-US" sz="1400" dirty="0" smtClean="0">
                <a:ea typeface="ＭＳ Ｐゴシック" pitchFamily="34" charset="-128"/>
              </a:rPr>
              <a:t>Math/Science equation editor</a:t>
            </a:r>
          </a:p>
          <a:p>
            <a:pPr marL="285750" indent="-285750">
              <a:lnSpc>
                <a:spcPct val="90000"/>
              </a:lnSpc>
              <a:buSzPct val="135000"/>
              <a:buFont typeface="Arial"/>
              <a:buChar char="•"/>
              <a:defRPr/>
            </a:pPr>
            <a:r>
              <a:rPr lang="en-US" sz="1400" dirty="0" smtClean="0">
                <a:ea typeface="ＭＳ Ｐゴシック" pitchFamily="34" charset="-128"/>
              </a:rPr>
              <a:t>Include images</a:t>
            </a:r>
          </a:p>
          <a:p>
            <a:pPr marL="285750" indent="-285750">
              <a:lnSpc>
                <a:spcPct val="90000"/>
              </a:lnSpc>
              <a:buSzPct val="135000"/>
              <a:buFont typeface="Arial"/>
              <a:buChar char="•"/>
              <a:defRPr/>
            </a:pPr>
            <a:r>
              <a:rPr lang="en-US" sz="1400" dirty="0" smtClean="0">
                <a:ea typeface="ＭＳ Ｐゴシック" pitchFamily="34" charset="-128"/>
              </a:rPr>
              <a:t>Table formatting options</a:t>
            </a:r>
          </a:p>
          <a:p>
            <a:pPr marL="285750" indent="-285750">
              <a:lnSpc>
                <a:spcPct val="90000"/>
              </a:lnSpc>
              <a:buSzPct val="135000"/>
              <a:buFont typeface="Arial"/>
              <a:buChar char="•"/>
              <a:defRPr/>
            </a:pPr>
            <a:r>
              <a:rPr lang="en-US" sz="1400" dirty="0" smtClean="0">
                <a:ea typeface="ＭＳ Ｐゴシック" pitchFamily="34" charset="-128"/>
              </a:rPr>
              <a:t>Paste from Word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Grp="1" noRot="1" noChangeAspect="1" noChangeArrowheads="1"/>
          </p:cNvSpPr>
          <p:nvPr>
            <p:ph type="sldImg"/>
          </p:nvPr>
        </p:nvSpPr>
        <p:spPr>
          <a:solidFill>
            <a:srgbClr val="FFFFFF"/>
          </a:solidFill>
          <a:ln/>
        </p:spPr>
      </p:sp>
      <p:sp>
        <p:nvSpPr>
          <p:cNvPr id="112642" name="Rectangle 2"/>
          <p:cNvSpPr>
            <a:spLocks noGrp="1" noChangeArrowheads="1"/>
          </p:cNvSpPr>
          <p:nvPr>
            <p:ph type="body" idx="1"/>
          </p:nvPr>
        </p:nvSpPr>
        <p:spPr>
          <a:ln/>
        </p:spPr>
        <p:txBody>
          <a:bodyPr/>
          <a:lstStyle/>
          <a:p>
            <a:pPr eaLnBrk="1" hangingPunct="1">
              <a:defRPr/>
            </a:pPr>
            <a:r>
              <a:rPr lang="en-US" sz="1400" dirty="0" smtClean="0">
                <a:ea typeface="ＭＳ Ｐゴシック" charset="0"/>
                <a:cs typeface="Verdana" charset="0"/>
                <a:sym typeface="Verdana" charset="0"/>
              </a:rPr>
              <a:t>Select the Aligned Standards tab and align your new material to standards. Expand the levels of standards until you find the standard you want. Keep in mind that you cannot align curricular units to standards.</a:t>
            </a:r>
          </a:p>
          <a:p>
            <a:pPr eaLnBrk="1" hangingPunct="1">
              <a:defRPr/>
            </a:pPr>
            <a:endParaRPr lang="en-US" sz="1400" dirty="0" smtClean="0">
              <a:ea typeface="ＭＳ Ｐゴシック" charset="0"/>
              <a:cs typeface="Verdana" charset="0"/>
              <a:sym typeface="Verdana" charset="0"/>
            </a:endParaRPr>
          </a:p>
          <a:p>
            <a:pPr eaLnBrk="1" hangingPunct="1">
              <a:buFont typeface="+mj-lt"/>
              <a:buNone/>
              <a:defRPr/>
            </a:pPr>
            <a:r>
              <a:rPr lang="en-US" sz="1400" dirty="0" smtClean="0">
                <a:ea typeface="ＭＳ Ｐゴシック" charset="0"/>
              </a:rPr>
              <a:t>You can choose whether or not to align your new materials to standards. </a:t>
            </a:r>
            <a:endParaRPr lang="en-US" sz="1400" b="1" dirty="0" smtClean="0">
              <a:ea typeface="ＭＳ Ｐゴシック" charset="0"/>
            </a:endParaRPr>
          </a:p>
          <a:p>
            <a:pPr marL="342900" indent="-342900" eaLnBrk="1" hangingPunct="1">
              <a:buFont typeface="+mj-lt"/>
              <a:buAutoNum type="arabicPeriod"/>
              <a:defRPr/>
            </a:pPr>
            <a:r>
              <a:rPr lang="en-US" sz="1400" dirty="0" smtClean="0">
                <a:ea typeface="ＭＳ Ｐゴシック" charset="0"/>
              </a:rPr>
              <a:t>Click the Standards tab and the Standards page appears </a:t>
            </a:r>
          </a:p>
          <a:p>
            <a:pPr marL="342900" indent="-342900" eaLnBrk="1" hangingPunct="1">
              <a:buFont typeface="+mj-lt"/>
              <a:buAutoNum type="arabicPeriod"/>
              <a:defRPr/>
            </a:pPr>
            <a:r>
              <a:rPr lang="en-US" sz="1400" dirty="0" smtClean="0">
                <a:ea typeface="ＭＳ Ｐゴシック" charset="0"/>
              </a:rPr>
              <a:t>Expand the levels to see the lower level standards. To collapse the levels and see the higher level standards, click the Collapse all link.</a:t>
            </a:r>
          </a:p>
          <a:p>
            <a:pPr marL="342900" indent="-342900" eaLnBrk="1" hangingPunct="1">
              <a:buFont typeface="+mj-lt"/>
              <a:buAutoNum type="arabicPeriod"/>
              <a:defRPr/>
            </a:pPr>
            <a:r>
              <a:rPr lang="en-US" sz="1400" dirty="0" smtClean="0">
                <a:ea typeface="ＭＳ Ｐゴシック" charset="0"/>
              </a:rPr>
              <a:t>To select all the standards in a tree, double click the standard link to the right of the checkbox</a:t>
            </a:r>
          </a:p>
          <a:p>
            <a:pPr marL="342900" indent="-342900" eaLnBrk="1" hangingPunct="1">
              <a:buFont typeface="+mj-lt"/>
              <a:buAutoNum type="arabicPeriod"/>
              <a:defRPr/>
            </a:pPr>
            <a:r>
              <a:rPr lang="en-US" sz="1400" dirty="0" smtClean="0">
                <a:ea typeface="ＭＳ Ｐゴシック" charset="0"/>
              </a:rPr>
              <a:t>You can uncheck standards individually, or you can uncheck all standards in a tree by double clicking the standard link again</a:t>
            </a:r>
          </a:p>
          <a:p>
            <a:pPr eaLnBrk="1" hangingPunct="1">
              <a:defRPr/>
            </a:pPr>
            <a:endParaRPr lang="en-US" sz="1400" dirty="0" smtClean="0">
              <a:ea typeface="ＭＳ Ｐゴシック" charset="0"/>
              <a:cs typeface="Verdana" charset="0"/>
              <a:sym typeface="Verdan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0"/>
              </a:rPr>
              <a:t>To link materials, both must already be created. Search for and find the two items, then click </a:t>
            </a:r>
            <a:r>
              <a:rPr lang="en-US" b="1" dirty="0" smtClean="0">
                <a:ea typeface="ＭＳ Ｐゴシック" charset="0"/>
              </a:rPr>
              <a:t>Save</a:t>
            </a:r>
            <a:r>
              <a:rPr lang="en-US" dirty="0" smtClean="0">
                <a:ea typeface="ＭＳ Ｐゴシック" charset="0"/>
              </a:rPr>
              <a:t> to link them.</a:t>
            </a:r>
          </a:p>
          <a:p>
            <a:pPr marL="226992" indent="-226992" eaLnBrk="1" hangingPunct="1">
              <a:defRPr/>
            </a:pPr>
            <a:endParaRPr lang="en-US" dirty="0" smtClean="0">
              <a:ea typeface="ＭＳ Ｐゴシック" charset="0"/>
            </a:endParaRPr>
          </a:p>
          <a:p>
            <a:pPr marL="226992" indent="-226992" eaLnBrk="1" hangingPunct="1">
              <a:defRPr/>
            </a:pPr>
            <a:r>
              <a:rPr lang="en-US" dirty="0" smtClean="0">
                <a:ea typeface="ＭＳ Ｐゴシック" charset="0"/>
              </a:rPr>
              <a:t>This functionality differs from linking material on the site where you have the option of creating a new material.</a:t>
            </a:r>
          </a:p>
          <a:p>
            <a:pPr marL="226992" indent="-226992" eaLnBrk="1" hangingPunct="1">
              <a:defRPr/>
            </a:pPr>
            <a:r>
              <a:rPr lang="en-US" dirty="0" smtClean="0">
                <a:ea typeface="ＭＳ Ｐゴシック" charset="0"/>
              </a:rPr>
              <a:t>Rule of alignment: you can align down.</a:t>
            </a:r>
          </a:p>
          <a:p>
            <a:pPr>
              <a:defRPr/>
            </a:pPr>
            <a:endParaRPr lang="en-US" dirty="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Verdana" pitchFamily="34" charset="0"/>
              </a:rPr>
              <a:t>Last is the Organizer tab. To find existing materials more easily, add tags, or organizers. Organizers sort materials into categories such as Teaching Methods or Cognitive Objectives. Later, search by organizers to find materials more quickly. </a:t>
            </a:r>
          </a:p>
          <a:p>
            <a:endParaRPr lang="en-US" smtClean="0">
              <a:latin typeface="Verdana" pitchFamily="34" charset="0"/>
            </a:endParaRPr>
          </a:p>
          <a:p>
            <a:pPr eaLnBrk="1" hangingPunct="1"/>
            <a:r>
              <a:rPr lang="en-US" smtClean="0">
                <a:latin typeface="Verdana" pitchFamily="34" charset="0"/>
              </a:rPr>
              <a:t>To add organizers:</a:t>
            </a:r>
            <a:endParaRPr lang="en-US" b="1" smtClean="0">
              <a:latin typeface="Verdana" pitchFamily="34" charset="0"/>
            </a:endParaRPr>
          </a:p>
          <a:p>
            <a:pPr eaLnBrk="1" hangingPunct="1">
              <a:buFontTx/>
              <a:buAutoNum type="arabicPeriod"/>
            </a:pPr>
            <a:r>
              <a:rPr lang="en-US" smtClean="0">
                <a:latin typeface="Verdana" pitchFamily="34" charset="0"/>
              </a:rPr>
              <a:t>Click the Organizers</a:t>
            </a:r>
            <a:r>
              <a:rPr lang="en-US" b="1" smtClean="0">
                <a:latin typeface="Verdana" pitchFamily="34" charset="0"/>
              </a:rPr>
              <a:t> </a:t>
            </a:r>
            <a:r>
              <a:rPr lang="en-US" smtClean="0">
                <a:latin typeface="Verdana" pitchFamily="34" charset="0"/>
              </a:rPr>
              <a:t>tab </a:t>
            </a:r>
          </a:p>
          <a:p>
            <a:pPr eaLnBrk="1" hangingPunct="1">
              <a:buFontTx/>
              <a:buAutoNum type="arabicPeriod"/>
            </a:pPr>
            <a:r>
              <a:rPr lang="en-US" smtClean="0">
                <a:latin typeface="Verdana" pitchFamily="34" charset="0"/>
              </a:rPr>
              <a:t>Use the menu to select the category of organizer you wish to view</a:t>
            </a:r>
          </a:p>
          <a:p>
            <a:pPr eaLnBrk="1" hangingPunct="1"/>
            <a:r>
              <a:rPr lang="en-US" smtClean="0">
                <a:latin typeface="Verdana" pitchFamily="34" charset="0"/>
              </a:rPr>
              <a:t>3.  Select organizer(s) by checking the box(es) next to the corresponding item(s) </a:t>
            </a:r>
            <a:endParaRPr lang="en-US" b="1" smtClean="0">
              <a:latin typeface="Verdana" pitchFamily="34" charset="0"/>
            </a:endParaRPr>
          </a:p>
          <a:p>
            <a:pPr eaLnBrk="1" hangingPunct="1"/>
            <a:r>
              <a:rPr lang="en-US" smtClean="0">
                <a:latin typeface="Verdana" pitchFamily="34" charset="0"/>
              </a:rPr>
              <a:t>4.  When you</a:t>
            </a:r>
            <a:r>
              <a:rPr lang="en-US" altLang="en-US" smtClean="0">
                <a:latin typeface="Verdana" pitchFamily="34" charset="0"/>
              </a:rPr>
              <a:t>’</a:t>
            </a:r>
            <a:r>
              <a:rPr lang="en-US" smtClean="0">
                <a:latin typeface="Verdana" pitchFamily="34" charset="0"/>
              </a:rPr>
              <a:t>re finished, click </a:t>
            </a:r>
            <a:r>
              <a:rPr lang="en-US" b="1" smtClean="0">
                <a:latin typeface="Verdana" pitchFamily="34" charset="0"/>
              </a:rPr>
              <a:t>Apply</a:t>
            </a:r>
            <a:r>
              <a:rPr lang="en-US" smtClean="0">
                <a:latin typeface="Verdana" pitchFamily="34" charset="0"/>
              </a:rPr>
              <a:t>  </a:t>
            </a:r>
          </a:p>
          <a:p>
            <a:pPr eaLnBrk="1" hangingPunct="1"/>
            <a:r>
              <a:rPr lang="en-US" smtClean="0">
                <a:latin typeface="Verdana" pitchFamily="34" charset="0"/>
              </a:rPr>
              <a:t>5.  To save your changes, click </a:t>
            </a:r>
            <a:r>
              <a:rPr lang="en-US" b="1" smtClean="0">
                <a:latin typeface="Verdana" pitchFamily="34" charset="0"/>
              </a:rPr>
              <a:t>Save</a:t>
            </a:r>
            <a:r>
              <a:rPr lang="en-US" smtClean="0">
                <a:latin typeface="Verdana" pitchFamily="34" charset="0"/>
              </a:rPr>
              <a:t>.</a:t>
            </a:r>
          </a:p>
          <a:p>
            <a:endParaRPr lang="en-US" smtClean="0">
              <a:latin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50000"/>
              </a:spcBef>
              <a:buFont typeface="Calibri" pitchFamily="34" charset="0"/>
              <a:buAutoNum type="arabicPeriod"/>
            </a:pPr>
            <a:r>
              <a:rPr lang="en-US" smtClean="0">
                <a:latin typeface="Verdana" pitchFamily="34" charset="0"/>
              </a:rPr>
              <a:t>Use this feature when you want to quickly make shells of the same material type</a:t>
            </a:r>
          </a:p>
          <a:p>
            <a:pPr marL="457200" indent="-457200">
              <a:spcBef>
                <a:spcPct val="50000"/>
              </a:spcBef>
              <a:buFont typeface="Calibri" pitchFamily="34" charset="0"/>
              <a:buAutoNum type="arabicPeriod"/>
            </a:pPr>
            <a:r>
              <a:rPr lang="en-US" smtClean="0">
                <a:latin typeface="Verdana" pitchFamily="34" charset="0"/>
              </a:rPr>
              <a:t>Select the material you want to copy by clicking the box next to the material name</a:t>
            </a:r>
          </a:p>
          <a:p>
            <a:pPr marL="457200" indent="-457200">
              <a:spcBef>
                <a:spcPct val="50000"/>
              </a:spcBef>
              <a:buFont typeface="Calibri" pitchFamily="34" charset="0"/>
              <a:buAutoNum type="arabicPeriod"/>
            </a:pPr>
            <a:r>
              <a:rPr lang="en-US" smtClean="0">
                <a:latin typeface="Verdana" pitchFamily="34" charset="0"/>
              </a:rPr>
              <a:t>Click </a:t>
            </a:r>
            <a:r>
              <a:rPr lang="en-US" b="1" smtClean="0">
                <a:latin typeface="Verdana" pitchFamily="34" charset="0"/>
              </a:rPr>
              <a:t>Copy</a:t>
            </a:r>
            <a:r>
              <a:rPr lang="en-US" smtClean="0">
                <a:latin typeface="Verdana" pitchFamily="34" charset="0"/>
              </a:rPr>
              <a:t>. The copied materials will have the same name as the original with the addition of the word (Copy) next to it.</a:t>
            </a:r>
          </a:p>
          <a:p>
            <a:pPr marL="457200" indent="-457200">
              <a:spcBef>
                <a:spcPct val="50000"/>
              </a:spcBef>
              <a:buFont typeface="+mj-lt" charset="0"/>
              <a:buNone/>
            </a:pPr>
            <a:endParaRPr lang="en-US" smtClean="0">
              <a:latin typeface="Verdana" pitchFamily="34" charset="0"/>
            </a:endParaRPr>
          </a:p>
          <a:p>
            <a:pPr marL="457200" indent="-457200" eaLnBrk="1" hangingPunct="1"/>
            <a:r>
              <a:rPr lang="en-US" smtClean="0">
                <a:latin typeface="Verdana" pitchFamily="34" charset="0"/>
              </a:rPr>
              <a:t>A good use of the copy feature is if you want to quickly create shells for the same material type. For example, say you want to create five Instructional units for Mathematics grade 5. Since you know that most of the fields on the Properties tab will be the same (subject, grade, author, publisher, rights) the most efficient way to create these units is to create one unit, filling in all the fields on the Properties tab that will be the same, and adding an example title and description, knowing you will come back to each material and edit the title and description fields. Once you have completed the Properties tab, click </a:t>
            </a:r>
            <a:r>
              <a:rPr lang="en-US" b="1" smtClean="0">
                <a:latin typeface="Verdana" pitchFamily="34" charset="0"/>
              </a:rPr>
              <a:t>Save as Draft</a:t>
            </a:r>
            <a:r>
              <a:rPr lang="en-US" smtClean="0">
                <a:latin typeface="Verdana" pitchFamily="34" charset="0"/>
              </a:rPr>
              <a:t>.</a:t>
            </a:r>
          </a:p>
          <a:p>
            <a:pPr marL="457200" indent="-457200" eaLnBrk="1" hangingPunct="1"/>
            <a:endParaRPr lang="en-US" smtClean="0">
              <a:latin typeface="Verdana" pitchFamily="34" charset="0"/>
            </a:endParaRPr>
          </a:p>
          <a:p>
            <a:pPr marL="457200" indent="-457200" eaLnBrk="1" hangingPunct="1"/>
            <a:r>
              <a:rPr lang="en-US" smtClean="0">
                <a:latin typeface="Verdana" pitchFamily="34" charset="0"/>
              </a:rPr>
              <a:t>If you make additional copies of the same material, each copy will have a number after it (Copy 2, Copy 3,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Rot="1" noChangeAspect="1" noChangeArrowheads="1"/>
          </p:cNvSpPr>
          <p:nvPr>
            <p:ph type="sldImg"/>
          </p:nvPr>
        </p:nvSpPr>
        <p:spPr>
          <a:solidFill>
            <a:srgbClr val="FFFFFF"/>
          </a:solidFill>
          <a:ln/>
        </p:spPr>
      </p:sp>
      <p:sp>
        <p:nvSpPr>
          <p:cNvPr id="65538" name="Rectangle 2"/>
          <p:cNvSpPr>
            <a:spLocks noGrp="1" noChangeArrowheads="1"/>
          </p:cNvSpPr>
          <p:nvPr>
            <p:ph type="body" idx="1"/>
          </p:nvPr>
        </p:nvSpPr>
        <p:spPr>
          <a:ln/>
        </p:spPr>
        <p:txBody>
          <a:bodyPr/>
          <a:lstStyle/>
          <a:p>
            <a:pPr eaLnBrk="1" hangingPunct="1"/>
            <a:r>
              <a:rPr lang="en-US" sz="1400" smtClean="0">
                <a:latin typeface="Verdana" pitchFamily="34" charset="0"/>
                <a:sym typeface="Verdana" pitchFamily="34" charset="0"/>
              </a:rPr>
              <a:t>To add curriculum materials, users are assigned District-level access and are given the operation </a:t>
            </a:r>
            <a:r>
              <a:rPr lang="en-US" altLang="en-US" sz="1400" smtClean="0">
                <a:latin typeface="Verdana" pitchFamily="34" charset="0"/>
                <a:sym typeface="Verdana" pitchFamily="34" charset="0"/>
              </a:rPr>
              <a:t>“</a:t>
            </a:r>
            <a:r>
              <a:rPr lang="en-US" sz="1400" smtClean="0">
                <a:latin typeface="Verdana" pitchFamily="34" charset="0"/>
                <a:sym typeface="Verdana" pitchFamily="34" charset="0"/>
              </a:rPr>
              <a:t>Manage Curriculum.</a:t>
            </a:r>
            <a:r>
              <a:rPr lang="en-US" altLang="en-US" sz="1400" smtClean="0">
                <a:latin typeface="Verdana" pitchFamily="34" charset="0"/>
                <a:sym typeface="Verdana" pitchFamily="34" charset="0"/>
              </a:rPr>
              <a:t>”</a:t>
            </a:r>
            <a:endParaRPr lang="en-US" sz="1400" smtClean="0">
              <a:latin typeface="Verdana" pitchFamily="34" charset="0"/>
              <a:sym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Grp="1" noRot="1" noChangeAspect="1" noChangeArrowheads="1"/>
          </p:cNvSpPr>
          <p:nvPr>
            <p:ph type="sldImg"/>
          </p:nvPr>
        </p:nvSpPr>
        <p:spPr>
          <a:solidFill>
            <a:srgbClr val="FFFFFF"/>
          </a:solidFill>
          <a:ln/>
        </p:spPr>
      </p:sp>
      <p:sp>
        <p:nvSpPr>
          <p:cNvPr id="137218" name="Rectangle 2"/>
          <p:cNvSpPr>
            <a:spLocks noGrp="1" noChangeArrowheads="1"/>
          </p:cNvSpPr>
          <p:nvPr>
            <p:ph type="body" idx="1"/>
          </p:nvPr>
        </p:nvSpPr>
        <p:spPr>
          <a:ln/>
        </p:spPr>
        <p:txBody>
          <a:bodyPr/>
          <a:lstStyle/>
          <a:p>
            <a:pPr eaLnBrk="1" hangingPunct="1"/>
            <a:r>
              <a:rPr lang="en-US" sz="1400" smtClean="0">
                <a:latin typeface="Verdana" pitchFamily="34" charset="0"/>
                <a:sym typeface="Verdana" pitchFamily="34" charset="0"/>
              </a:rPr>
              <a:t>To remove an item from the District bank, select the item and click </a:t>
            </a:r>
            <a:r>
              <a:rPr lang="en-US" sz="1400" b="1" smtClean="0">
                <a:latin typeface="Verdana" pitchFamily="34" charset="0"/>
                <a:sym typeface="Verdana" pitchFamily="34" charset="0"/>
              </a:rPr>
              <a:t>Delete</a:t>
            </a:r>
            <a:r>
              <a:rPr lang="en-US" sz="1400" smtClean="0">
                <a:latin typeface="Verdana" pitchFamily="34" charset="0"/>
                <a:sym typeface="Verdana" pitchFamily="34" charset="0"/>
              </a:rPr>
              <a:t>. You will be asked to confirm that you want to delete the item.</a:t>
            </a:r>
          </a:p>
          <a:p>
            <a:pPr eaLnBrk="1" hangingPunct="1"/>
            <a:endParaRPr lang="en-US" sz="1400" smtClean="0">
              <a:latin typeface="Verdana" pitchFamily="34" charset="0"/>
              <a:sym typeface="Verdana" pitchFamily="34" charset="0"/>
            </a:endParaRPr>
          </a:p>
          <a:p>
            <a:pPr eaLnBrk="1" hangingPunct="1"/>
            <a:r>
              <a:rPr lang="en-US" sz="1400" smtClean="0">
                <a:latin typeface="Verdana" pitchFamily="34" charset="0"/>
                <a:sym typeface="Verdana" pitchFamily="34" charset="0"/>
              </a:rPr>
              <a:t>If you don</a:t>
            </a:r>
            <a:r>
              <a:rPr lang="en-US" altLang="en-US" sz="1400" smtClean="0">
                <a:latin typeface="Verdana" pitchFamily="34" charset="0"/>
                <a:sym typeface="Verdana" pitchFamily="34" charset="0"/>
              </a:rPr>
              <a:t>’</a:t>
            </a:r>
            <a:r>
              <a:rPr lang="en-US" sz="1400" smtClean="0">
                <a:latin typeface="Verdana" pitchFamily="34" charset="0"/>
                <a:sym typeface="Verdana" pitchFamily="34" charset="0"/>
              </a:rPr>
              <a:t>t want to remove the item completely, change the status of the item to </a:t>
            </a:r>
            <a:r>
              <a:rPr lang="en-US" altLang="en-US" sz="1400" smtClean="0">
                <a:latin typeface="Verdana" pitchFamily="34" charset="0"/>
                <a:sym typeface="Verdana" pitchFamily="34" charset="0"/>
              </a:rPr>
              <a:t>“</a:t>
            </a:r>
            <a:r>
              <a:rPr lang="en-US" sz="1400" smtClean="0">
                <a:latin typeface="Verdana" pitchFamily="34" charset="0"/>
                <a:sym typeface="Verdana" pitchFamily="34" charset="0"/>
              </a:rPr>
              <a:t>Draft</a:t>
            </a:r>
            <a:r>
              <a:rPr lang="en-US" altLang="en-US" sz="1400" smtClean="0">
                <a:latin typeface="Verdana" pitchFamily="34" charset="0"/>
                <a:sym typeface="Verdana" pitchFamily="34" charset="0"/>
              </a:rPr>
              <a:t>”</a:t>
            </a:r>
            <a:r>
              <a:rPr lang="en-US" sz="1400" smtClean="0">
                <a:latin typeface="Verdana" pitchFamily="34" charset="0"/>
                <a:sym typeface="Verdana" pitchFamily="34" charset="0"/>
              </a:rPr>
              <a:t> and it will be removed from the bank but not deleted. </a:t>
            </a:r>
          </a:p>
          <a:p>
            <a:pPr eaLnBrk="1" hangingPunct="1"/>
            <a:endParaRPr lang="en-US" sz="1400" smtClean="0">
              <a:latin typeface="Verdana" pitchFamily="34" charset="0"/>
              <a:sym typeface="Verdan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Rot="1" noChangeAspect="1" noChangeArrowheads="1"/>
          </p:cNvSpPr>
          <p:nvPr>
            <p:ph type="sldImg"/>
          </p:nvPr>
        </p:nvSpPr>
        <p:spPr>
          <a:solidFill>
            <a:srgbClr val="FFFFFF"/>
          </a:solidFill>
          <a:ln/>
        </p:spPr>
      </p:sp>
      <p:sp>
        <p:nvSpPr>
          <p:cNvPr id="118786" name="Rectangle 2"/>
          <p:cNvSpPr>
            <a:spLocks noGrp="1" noChangeArrowheads="1"/>
          </p:cNvSpPr>
          <p:nvPr>
            <p:ph type="body" idx="1"/>
          </p:nvPr>
        </p:nvSpPr>
        <p:spPr>
          <a:ln/>
        </p:spPr>
        <p:txBody>
          <a:bodyPr/>
          <a:lstStyle/>
          <a:p>
            <a:pPr marL="457200" indent="-457200">
              <a:spcBef>
                <a:spcPct val="50000"/>
              </a:spcBef>
              <a:buFont typeface="+mj-lt"/>
              <a:buAutoNum type="arabicPeriod"/>
              <a:defRPr/>
            </a:pPr>
            <a:r>
              <a:rPr lang="en-US" sz="1400" dirty="0" smtClean="0">
                <a:ea typeface="ＭＳ Ｐゴシック" charset="0"/>
              </a:rPr>
              <a:t>Use filters to locate the material(s) you want to edit</a:t>
            </a:r>
          </a:p>
          <a:p>
            <a:pPr marL="457200" indent="-457200">
              <a:spcBef>
                <a:spcPct val="50000"/>
              </a:spcBef>
              <a:buFont typeface="+mj-lt"/>
              <a:buAutoNum type="arabicPeriod"/>
              <a:defRPr/>
            </a:pPr>
            <a:r>
              <a:rPr lang="en-US" sz="1400" dirty="0" smtClean="0">
                <a:ea typeface="ＭＳ Ｐゴシック" charset="0"/>
              </a:rPr>
              <a:t>Click </a:t>
            </a:r>
            <a:r>
              <a:rPr lang="en-US" sz="1400" b="1" dirty="0" smtClean="0">
                <a:ea typeface="ＭＳ Ｐゴシック" charset="0"/>
              </a:rPr>
              <a:t>View Results </a:t>
            </a:r>
            <a:r>
              <a:rPr lang="en-US" sz="1400" dirty="0" smtClean="0">
                <a:ea typeface="ＭＳ Ｐゴシック" charset="0"/>
              </a:rPr>
              <a:t>to see your results list</a:t>
            </a:r>
          </a:p>
          <a:p>
            <a:pPr marL="457200" indent="-457200">
              <a:spcBef>
                <a:spcPct val="50000"/>
              </a:spcBef>
              <a:buFont typeface="+mj-lt"/>
              <a:buAutoNum type="arabicPeriod"/>
              <a:defRPr/>
            </a:pPr>
            <a:r>
              <a:rPr lang="en-US" sz="1400" dirty="0" smtClean="0">
                <a:ea typeface="ＭＳ Ｐゴシック" charset="0"/>
              </a:rPr>
              <a:t>Select the material you want to edit from the results list by checking the box next to the material name</a:t>
            </a:r>
          </a:p>
          <a:p>
            <a:pPr marL="457200" indent="-457200">
              <a:spcBef>
                <a:spcPct val="50000"/>
              </a:spcBef>
              <a:buFont typeface="+mj-lt"/>
              <a:buAutoNum type="arabicPeriod"/>
              <a:defRPr/>
            </a:pPr>
            <a:r>
              <a:rPr lang="en-US" sz="1400" dirty="0" smtClean="0">
                <a:ea typeface="ＭＳ Ｐゴシック" charset="0"/>
              </a:rPr>
              <a:t>Click </a:t>
            </a:r>
            <a:r>
              <a:rPr lang="en-US" sz="1400" b="1" dirty="0" smtClean="0">
                <a:ea typeface="ＭＳ Ｐゴシック" charset="0"/>
              </a:rPr>
              <a:t>Edit</a:t>
            </a:r>
          </a:p>
          <a:p>
            <a:pPr marL="457200" indent="-457200">
              <a:spcBef>
                <a:spcPct val="50000"/>
              </a:spcBef>
              <a:buFont typeface="+mj-lt"/>
              <a:buAutoNum type="arabicPeriod"/>
              <a:defRPr/>
            </a:pPr>
            <a:endParaRPr lang="en-US" sz="1400" dirty="0" smtClean="0">
              <a:ea typeface="ＭＳ Ｐゴシック" charset="0"/>
            </a:endParaRPr>
          </a:p>
          <a:p>
            <a:pPr>
              <a:spcBef>
                <a:spcPct val="50000"/>
              </a:spcBef>
              <a:buFont typeface="+mj-lt"/>
              <a:buNone/>
              <a:defRPr/>
            </a:pPr>
            <a:r>
              <a:rPr lang="en-US" sz="1400" dirty="0" smtClean="0">
                <a:ea typeface="ＭＳ Ｐゴシック" charset="0"/>
              </a:rPr>
              <a:t>When you click a checkbox next to a material name, the box around that material turns gray.</a:t>
            </a:r>
          </a:p>
          <a:p>
            <a:pPr marL="457200" indent="-457200">
              <a:spcBef>
                <a:spcPct val="50000"/>
              </a:spcBef>
              <a:buFont typeface="+mj-lt"/>
              <a:buAutoNum type="arabicPeriod"/>
              <a:defRPr/>
            </a:pPr>
            <a:endParaRPr lang="en-US" sz="1400" dirty="0" smtClean="0">
              <a:ea typeface="ＭＳ Ｐゴシック" charset="0"/>
            </a:endParaRPr>
          </a:p>
          <a:p>
            <a:pPr eaLnBrk="1" hangingPunct="1">
              <a:defRPr/>
            </a:pPr>
            <a:endParaRPr lang="en-US" sz="1400" dirty="0" smtClean="0">
              <a:ea typeface="ＭＳ Ｐゴシック" charset="0"/>
              <a:cs typeface="Verdana" charset="0"/>
              <a:sym typeface="Verdana"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noRot="1" noChangeAspect="1" noChangeArrowheads="1"/>
          </p:cNvSpPr>
          <p:nvPr>
            <p:ph type="sldImg"/>
          </p:nvPr>
        </p:nvSpPr>
        <p:spPr>
          <a:solidFill>
            <a:srgbClr val="FFFFFF"/>
          </a:solidFill>
          <a:ln/>
        </p:spPr>
      </p:sp>
      <p:sp>
        <p:nvSpPr>
          <p:cNvPr id="120834" name="Rectangle 2"/>
          <p:cNvSpPr>
            <a:spLocks noGrp="1" noChangeArrowheads="1"/>
          </p:cNvSpPr>
          <p:nvPr>
            <p:ph type="body" idx="1"/>
          </p:nvPr>
        </p:nvSpPr>
        <p:spPr>
          <a:ln/>
        </p:spPr>
        <p:txBody>
          <a:bodyPr/>
          <a:lstStyle/>
          <a:p>
            <a:pPr eaLnBrk="1" hangingPunct="1">
              <a:defRPr/>
            </a:pPr>
            <a:r>
              <a:rPr lang="en-US" sz="1400" dirty="0" smtClean="0">
                <a:ea typeface="ＭＳ Ｐゴシック" charset="0"/>
              </a:rPr>
              <a:t>When you click Edit, the Edit Material page appears, giving you access to the same tabs that you saw when you created a new material.</a:t>
            </a:r>
          </a:p>
          <a:p>
            <a:pPr eaLnBrk="1" hangingPunct="1">
              <a:defRPr/>
            </a:pPr>
            <a:endParaRPr lang="en-US" sz="1400" dirty="0" smtClean="0">
              <a:ea typeface="ＭＳ Ｐゴシック" charset="0"/>
            </a:endParaRPr>
          </a:p>
          <a:p>
            <a:pPr eaLnBrk="1" hangingPunct="1">
              <a:defRPr/>
            </a:pPr>
            <a:r>
              <a:rPr lang="en-US" sz="1400" dirty="0" smtClean="0">
                <a:ea typeface="ＭＳ Ｐゴシック" charset="0"/>
                <a:cs typeface="Verdana" charset="0"/>
                <a:sym typeface="Verdana" charset="0"/>
              </a:rPr>
              <a:t>Make changes as needed to this edited material and click </a:t>
            </a:r>
            <a:r>
              <a:rPr lang="en-US" sz="1400" b="1" dirty="0" smtClean="0">
                <a:ea typeface="ＭＳ Ｐゴシック" charset="0"/>
                <a:cs typeface="Verdana" charset="0"/>
                <a:sym typeface="Verdana" charset="0"/>
              </a:rPr>
              <a:t>Save</a:t>
            </a:r>
            <a:r>
              <a:rPr lang="en-US" sz="1400" dirty="0" smtClean="0">
                <a:ea typeface="ＭＳ Ｐゴシック" charset="0"/>
                <a:cs typeface="Verdana" charset="0"/>
                <a:sym typeface="Verdana" charset="0"/>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50000"/>
              </a:spcBef>
              <a:buFont typeface="+mj-lt"/>
              <a:buAutoNum type="arabicPeriod"/>
              <a:defRPr/>
            </a:pPr>
            <a:r>
              <a:rPr lang="en-US" dirty="0" smtClean="0">
                <a:ea typeface="ＭＳ Ｐゴシック" charset="0"/>
              </a:rPr>
              <a:t>Use this feature to make mass changes to any of the fields on the </a:t>
            </a:r>
            <a:r>
              <a:rPr lang="en-US" dirty="0" smtClean="0">
                <a:solidFill>
                  <a:srgbClr val="FF0000"/>
                </a:solidFill>
                <a:ea typeface="ＭＳ Ｐゴシック" charset="0"/>
              </a:rPr>
              <a:t>Properties </a:t>
            </a:r>
            <a:r>
              <a:rPr lang="en-US" dirty="0" smtClean="0">
                <a:solidFill>
                  <a:schemeClr val="tx2"/>
                </a:solidFill>
                <a:ea typeface="ＭＳ Ｐゴシック" charset="0"/>
              </a:rPr>
              <a:t>tab</a:t>
            </a:r>
            <a:endParaRPr lang="en-US" dirty="0" smtClean="0">
              <a:ea typeface="ＭＳ Ｐゴシック" charset="0"/>
            </a:endParaRPr>
          </a:p>
          <a:p>
            <a:pPr marL="457200" indent="-457200">
              <a:spcBef>
                <a:spcPct val="50000"/>
              </a:spcBef>
              <a:buFont typeface="+mj-lt"/>
              <a:buAutoNum type="arabicPeriod"/>
              <a:defRPr/>
            </a:pPr>
            <a:r>
              <a:rPr lang="en-US" dirty="0" smtClean="0">
                <a:ea typeface="ＭＳ Ｐゴシック" charset="0"/>
              </a:rPr>
              <a:t>Select multiple materials of different types to edit at the same time</a:t>
            </a:r>
          </a:p>
          <a:p>
            <a:pPr marL="457200" indent="-457200">
              <a:spcBef>
                <a:spcPct val="50000"/>
              </a:spcBef>
              <a:buFont typeface="+mj-lt"/>
              <a:buAutoNum type="arabicPeriod"/>
              <a:defRPr/>
            </a:pPr>
            <a:r>
              <a:rPr lang="en-US" dirty="0" smtClean="0">
                <a:ea typeface="ＭＳ Ｐゴシック" charset="0"/>
              </a:rPr>
              <a:t>Find the materials you want to edit by using the filters you saw earlier</a:t>
            </a:r>
          </a:p>
          <a:p>
            <a:pPr marL="457200" indent="-457200">
              <a:spcBef>
                <a:spcPct val="50000"/>
              </a:spcBef>
              <a:buFont typeface="+mj-lt"/>
              <a:buAutoNum type="arabicPeriod"/>
              <a:defRPr/>
            </a:pPr>
            <a:r>
              <a:rPr lang="en-US" dirty="0" smtClean="0">
                <a:ea typeface="ＭＳ Ｐゴシック" charset="0"/>
              </a:rPr>
              <a:t>Click the checkboxes next to the appropriate material names and click </a:t>
            </a:r>
            <a:r>
              <a:rPr lang="en-US" b="1" dirty="0" smtClean="0">
                <a:ea typeface="ＭＳ Ｐゴシック" charset="0"/>
              </a:rPr>
              <a:t>Edit</a:t>
            </a:r>
          </a:p>
          <a:p>
            <a:pPr>
              <a:defRPr/>
            </a:pPr>
            <a:endParaRPr lang="en-US" dirty="0" smtClean="0">
              <a:ea typeface="ＭＳ Ｐゴシック" charset="0"/>
            </a:endParaRPr>
          </a:p>
          <a:p>
            <a:pPr>
              <a:defRPr/>
            </a:pPr>
            <a:r>
              <a:rPr lang="en-US" dirty="0" smtClean="0">
                <a:ea typeface="ＭＳ Ｐゴシック" charset="0"/>
              </a:rPr>
              <a:t>To select all the materials at once, click the box next to Edit. </a:t>
            </a:r>
            <a:endParaRPr lang="en-US" dirty="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50000"/>
              </a:spcBef>
              <a:buFont typeface="Calibri" pitchFamily="34" charset="0"/>
              <a:buAutoNum type="arabicPeriod"/>
            </a:pPr>
            <a:r>
              <a:rPr lang="en-US" smtClean="0">
                <a:latin typeface="Verdana" pitchFamily="34" charset="0"/>
              </a:rPr>
              <a:t>When you click Edit, you will see a blank Properties tab page</a:t>
            </a:r>
          </a:p>
          <a:p>
            <a:pPr marL="457200" indent="-457200">
              <a:spcBef>
                <a:spcPct val="50000"/>
              </a:spcBef>
              <a:buFont typeface="Calibri" pitchFamily="34" charset="0"/>
              <a:buAutoNum type="arabicPeriod"/>
            </a:pPr>
            <a:r>
              <a:rPr lang="en-US" smtClean="0">
                <a:latin typeface="Verdana" pitchFamily="34" charset="0"/>
              </a:rPr>
              <a:t>Make changes to the fields on the Properties tab and apply the changes to all the materials you selected</a:t>
            </a:r>
          </a:p>
          <a:p>
            <a:pPr marL="457200" indent="-457200">
              <a:spcBef>
                <a:spcPct val="50000"/>
              </a:spcBef>
              <a:buFont typeface="Calibri" pitchFamily="34" charset="0"/>
              <a:buAutoNum type="arabicPeriod"/>
            </a:pPr>
            <a:r>
              <a:rPr lang="en-US" smtClean="0">
                <a:latin typeface="Verdana" pitchFamily="34" charset="0"/>
              </a:rPr>
              <a:t>When you</a:t>
            </a:r>
            <a:r>
              <a:rPr lang="en-US" altLang="en-US" smtClean="0">
                <a:latin typeface="Verdana" pitchFamily="34" charset="0"/>
              </a:rPr>
              <a:t>’</a:t>
            </a:r>
            <a:r>
              <a:rPr lang="en-US" smtClean="0">
                <a:latin typeface="Verdana" pitchFamily="34" charset="0"/>
              </a:rPr>
              <a:t>re finished making changes, click </a:t>
            </a:r>
            <a:r>
              <a:rPr lang="en-US" b="1" smtClean="0">
                <a:latin typeface="Verdana" pitchFamily="34" charset="0"/>
              </a:rPr>
              <a:t>Save</a:t>
            </a:r>
          </a:p>
          <a:p>
            <a:pPr marL="457200" indent="-457200"/>
            <a:endParaRPr lang="en-US" smtClean="0">
              <a:latin typeface="Verdana" pitchFamily="34" charset="0"/>
            </a:endParaRPr>
          </a:p>
          <a:p>
            <a:pPr marL="457200" indent="-457200" eaLnBrk="1" hangingPunct="1"/>
            <a:r>
              <a:rPr lang="en-US" smtClean="0">
                <a:latin typeface="Verdana" pitchFamily="34" charset="0"/>
              </a:rPr>
              <a:t>This functionality is often used to make changes to the Author and Publisher, Grade range, and Publisher fields.</a:t>
            </a:r>
          </a:p>
          <a:p>
            <a:pPr marL="457200" indent="-457200" eaLnBrk="1" hangingPunct="1"/>
            <a:endParaRPr lang="en-US" smtClean="0">
              <a:latin typeface="Verdana" pitchFamily="34" charset="0"/>
            </a:endParaRPr>
          </a:p>
          <a:p>
            <a:pPr marL="457200" indent="-457200" eaLnBrk="1" hangingPunct="1"/>
            <a:r>
              <a:rPr lang="en-US" smtClean="0">
                <a:latin typeface="Verdana" pitchFamily="34" charset="0"/>
              </a:rPr>
              <a:t>You can also fix any errors on the Properties tab. For example, if you entered All Rights Reserved in the Keywords field instead of the Rights field, delete the words out of the Keyword field and click </a:t>
            </a:r>
            <a:r>
              <a:rPr lang="en-US" b="1" smtClean="0">
                <a:latin typeface="Verdana" pitchFamily="34" charset="0"/>
              </a:rPr>
              <a:t>Save</a:t>
            </a:r>
            <a:r>
              <a:rPr lang="en-US" smtClean="0">
                <a:latin typeface="Verdana" pitchFamily="34" charset="0"/>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ltLang="en-US" dirty="0" smtClean="0">
              <a:latin typeface="Verdana" pitchFamily="34" charset="0"/>
            </a:endParaRPr>
          </a:p>
        </p:txBody>
      </p:sp>
      <p:sp>
        <p:nvSpPr>
          <p:cNvPr id="7066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2CEB6DA-E1F7-484B-BA54-A214330FCEAF}" type="slidenum">
              <a:rPr lang="en-US" altLang="en-US"/>
              <a:pPr/>
              <a:t>33</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
          <p:cNvSpPr>
            <a:spLocks noGrp="1" noRot="1" noChangeAspect="1" noChangeArrowheads="1"/>
          </p:cNvSpPr>
          <p:nvPr>
            <p:ph type="sldImg"/>
          </p:nvPr>
        </p:nvSpPr>
        <p:spPr>
          <a:solidFill>
            <a:srgbClr val="FFFFFF"/>
          </a:solidFill>
          <a:ln/>
        </p:spPr>
      </p:sp>
      <p:sp>
        <p:nvSpPr>
          <p:cNvPr id="145410" name="Rectangle 2"/>
          <p:cNvSpPr>
            <a:spLocks noGrp="1" noChangeArrowheads="1"/>
          </p:cNvSpPr>
          <p:nvPr>
            <p:ph type="body" idx="1"/>
          </p:nvPr>
        </p:nvSpPr>
        <p:spPr>
          <a:ln/>
        </p:spPr>
        <p:txBody>
          <a:bodyPr/>
          <a:lstStyle/>
          <a:p>
            <a:pPr eaLnBrk="1" hangingPunct="1"/>
            <a:r>
              <a:rPr lang="en-US" sz="1400" smtClean="0">
                <a:latin typeface="Verdana" pitchFamily="34" charset="0"/>
                <a:sym typeface="Verdana" pitchFamily="34" charset="0"/>
              </a:rPr>
              <a:t>Instead of creating new materials, import existing materials. On the Curriculum Manager home page, start by clicking </a:t>
            </a:r>
            <a:r>
              <a:rPr lang="en-US" sz="1400" b="1" smtClean="0">
                <a:latin typeface="Verdana" pitchFamily="34" charset="0"/>
                <a:sym typeface="Verdana" pitchFamily="34" charset="0"/>
              </a:rPr>
              <a:t>Import Files</a:t>
            </a:r>
            <a:r>
              <a:rPr lang="en-US" sz="1400" smtClean="0">
                <a:latin typeface="Verdana" pitchFamily="34" charset="0"/>
                <a:sym typeface="Verdana" pitchFamily="34" charset="0"/>
              </a:rPr>
              <a:t>. Then select the material type, grade range, and subject for the item you want to import. When you</a:t>
            </a:r>
            <a:r>
              <a:rPr lang="en-US" altLang="en-US" sz="1400" smtClean="0">
                <a:latin typeface="Verdana" pitchFamily="34" charset="0"/>
                <a:sym typeface="Verdana" pitchFamily="34" charset="0"/>
              </a:rPr>
              <a:t>’</a:t>
            </a:r>
            <a:r>
              <a:rPr lang="en-US" sz="1400" smtClean="0">
                <a:latin typeface="Verdana" pitchFamily="34" charset="0"/>
                <a:sym typeface="Verdana" pitchFamily="34" charset="0"/>
              </a:rPr>
              <a:t>re finished, click </a:t>
            </a:r>
            <a:r>
              <a:rPr lang="en-US" sz="1400" b="1" smtClean="0">
                <a:latin typeface="Verdana" pitchFamily="34" charset="0"/>
                <a:sym typeface="Verdana" pitchFamily="34" charset="0"/>
              </a:rPr>
              <a:t>Next</a:t>
            </a:r>
            <a:r>
              <a:rPr lang="en-US" sz="1400" smtClean="0">
                <a:latin typeface="Verdana" pitchFamily="34" charset="0"/>
                <a:sym typeface="Verdana" pitchFamily="34" charset="0"/>
              </a:rPr>
              <a:t>.</a:t>
            </a:r>
          </a:p>
          <a:p>
            <a:pPr eaLnBrk="1" hangingPunct="1"/>
            <a:endParaRPr lang="en-US" sz="1400" smtClean="0">
              <a:latin typeface="Verdana" pitchFamily="34" charset="0"/>
              <a:sym typeface="Verdana" pitchFamily="34" charset="0"/>
            </a:endParaRPr>
          </a:p>
          <a:p>
            <a:pPr>
              <a:spcBef>
                <a:spcPct val="50000"/>
              </a:spcBef>
              <a:buFont typeface="Calibri" pitchFamily="34" charset="0"/>
              <a:buAutoNum type="arabicPeriod"/>
            </a:pPr>
            <a:r>
              <a:rPr lang="en-US" sz="1400" smtClean="0">
                <a:latin typeface="Verdana" pitchFamily="34" charset="0"/>
              </a:rPr>
              <a:t>Click </a:t>
            </a:r>
            <a:r>
              <a:rPr lang="en-US" sz="1400" b="1" smtClean="0">
                <a:latin typeface="Verdana" pitchFamily="34" charset="0"/>
              </a:rPr>
              <a:t>Import Files</a:t>
            </a:r>
          </a:p>
          <a:p>
            <a:pPr>
              <a:spcBef>
                <a:spcPct val="50000"/>
              </a:spcBef>
              <a:buFont typeface="Calibri" pitchFamily="34" charset="0"/>
              <a:buAutoNum type="arabicPeriod"/>
            </a:pPr>
            <a:r>
              <a:rPr lang="en-US" sz="1400" smtClean="0">
                <a:latin typeface="Verdana" pitchFamily="34" charset="0"/>
              </a:rPr>
              <a:t>Select the material type you wish to create, the grade range, and the subject for the files you want to import</a:t>
            </a:r>
          </a:p>
          <a:p>
            <a:pPr>
              <a:spcBef>
                <a:spcPct val="50000"/>
              </a:spcBef>
              <a:buFont typeface="Calibri" pitchFamily="34" charset="0"/>
              <a:buAutoNum type="arabicPeriod"/>
            </a:pPr>
            <a:r>
              <a:rPr lang="en-US" sz="1400" smtClean="0">
                <a:latin typeface="Verdana" pitchFamily="34" charset="0"/>
              </a:rPr>
              <a:t>Once you have made you selections, click </a:t>
            </a:r>
            <a:r>
              <a:rPr lang="en-US" sz="1400" b="1" smtClean="0">
                <a:latin typeface="Verdana" pitchFamily="34" charset="0"/>
              </a:rPr>
              <a:t>Next</a:t>
            </a:r>
            <a:endParaRPr lang="en-US" sz="1400" smtClean="0">
              <a:latin typeface="Verdan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Grp="1" noRot="1" noChangeAspect="1" noChangeArrowheads="1"/>
          </p:cNvSpPr>
          <p:nvPr>
            <p:ph type="sldImg"/>
          </p:nvPr>
        </p:nvSpPr>
        <p:spPr>
          <a:solidFill>
            <a:srgbClr val="FFFFFF"/>
          </a:solidFill>
          <a:ln/>
        </p:spPr>
      </p:sp>
      <p:sp>
        <p:nvSpPr>
          <p:cNvPr id="147458" name="Rectangle 2"/>
          <p:cNvSpPr>
            <a:spLocks noGrp="1" noChangeArrowheads="1"/>
          </p:cNvSpPr>
          <p:nvPr>
            <p:ph type="body" idx="1"/>
          </p:nvPr>
        </p:nvSpPr>
        <p:spPr>
          <a:ln/>
        </p:spPr>
        <p:txBody>
          <a:bodyPr/>
          <a:lstStyle/>
          <a:p>
            <a:pPr eaLnBrk="1" hangingPunct="1">
              <a:defRPr/>
            </a:pPr>
            <a:r>
              <a:rPr lang="en-US" sz="1400" dirty="0" smtClean="0">
                <a:ea typeface="ＭＳ Ｐゴシック" charset="0"/>
                <a:cs typeface="Verdana" charset="0"/>
                <a:sym typeface="Verdana" charset="0"/>
              </a:rPr>
              <a:t>To find the file or files you want to import, select </a:t>
            </a:r>
            <a:r>
              <a:rPr lang="en-US" sz="1400" b="1" dirty="0" smtClean="0">
                <a:ea typeface="ＭＳ Ｐゴシック" charset="0"/>
                <a:cs typeface="Verdana" charset="0"/>
                <a:sym typeface="Verdana" charset="0"/>
              </a:rPr>
              <a:t>Click to browse</a:t>
            </a:r>
            <a:r>
              <a:rPr lang="en-US" sz="1400" dirty="0" smtClean="0">
                <a:ea typeface="ＭＳ Ｐゴシック" charset="0"/>
                <a:cs typeface="Verdana" charset="0"/>
                <a:sym typeface="Verdana" charset="0"/>
              </a:rPr>
              <a:t>. Be sure to make a note of the file types that are not supported.</a:t>
            </a:r>
          </a:p>
          <a:p>
            <a:pPr eaLnBrk="1" hangingPunct="1">
              <a:defRPr/>
            </a:pPr>
            <a:endParaRPr lang="en-US" sz="1400" dirty="0" smtClean="0">
              <a:ea typeface="ＭＳ Ｐゴシック" charset="0"/>
              <a:cs typeface="Verdana" charset="0"/>
              <a:sym typeface="Verdana" charset="0"/>
            </a:endParaRPr>
          </a:p>
          <a:p>
            <a:pPr>
              <a:spcBef>
                <a:spcPct val="50000"/>
              </a:spcBef>
              <a:buFont typeface="+mj-lt"/>
              <a:buNone/>
              <a:defRPr/>
            </a:pPr>
            <a:r>
              <a:rPr lang="en-US" sz="1400" dirty="0" smtClean="0">
                <a:ea typeface="ＭＳ Ｐゴシック" charset="0"/>
              </a:rPr>
              <a:t>Select the files you want to import by clicking the Click to browse link.</a:t>
            </a:r>
          </a:p>
          <a:p>
            <a:pPr>
              <a:spcBef>
                <a:spcPct val="50000"/>
              </a:spcBef>
              <a:defRPr/>
            </a:pPr>
            <a:r>
              <a:rPr lang="en-US" sz="1400" dirty="0" smtClean="0">
                <a:ea typeface="ＭＳ Ｐゴシック" charset="0"/>
              </a:rPr>
              <a:t>Under the link, you will see a list of files NOT supported.</a:t>
            </a:r>
          </a:p>
          <a:p>
            <a:pPr eaLnBrk="1" hangingPunct="1">
              <a:defRPr/>
            </a:pPr>
            <a:endParaRPr lang="en-US" sz="1400" dirty="0" smtClean="0">
              <a:ea typeface="ＭＳ Ｐゴシック" charset="0"/>
              <a:cs typeface="Verdana" charset="0"/>
              <a:sym typeface="Verdan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Verdana" pitchFamily="34" charset="0"/>
              </a:rPr>
              <a:t>Navigate to your files and select the file or files you want to import. Be sure to select the files one at a time. When you</a:t>
            </a:r>
            <a:r>
              <a:rPr lang="en-US" altLang="en-US" smtClean="0">
                <a:latin typeface="Verdana" pitchFamily="34" charset="0"/>
              </a:rPr>
              <a:t>’</a:t>
            </a:r>
            <a:r>
              <a:rPr lang="en-US" smtClean="0">
                <a:latin typeface="Verdana" pitchFamily="34" charset="0"/>
              </a:rPr>
              <a:t>re finished, click </a:t>
            </a:r>
            <a:r>
              <a:rPr lang="en-US" b="1" smtClean="0">
                <a:latin typeface="Verdana" pitchFamily="34" charset="0"/>
              </a:rPr>
              <a:t>Open</a:t>
            </a:r>
            <a:r>
              <a:rPr lang="en-US" smtClean="0">
                <a:latin typeface="Verdana" pitchFamily="34" charset="0"/>
              </a:rPr>
              <a:t>.</a:t>
            </a:r>
          </a:p>
          <a:p>
            <a:endParaRPr lang="en-US" smtClean="0">
              <a:latin typeface="Verdana" pitchFamily="34" charset="0"/>
            </a:endParaRPr>
          </a:p>
          <a:p>
            <a:pPr>
              <a:spcBef>
                <a:spcPct val="50000"/>
              </a:spcBef>
              <a:buFont typeface="+mj-lt" charset="0"/>
              <a:buNone/>
            </a:pPr>
            <a:r>
              <a:rPr lang="en-US" sz="1900" smtClean="0">
                <a:latin typeface="Verdana" pitchFamily="34" charset="0"/>
              </a:rPr>
              <a:t>Once you click Next you will be taken to the directories on your computer.  </a:t>
            </a:r>
          </a:p>
          <a:p>
            <a:pPr marL="914400" lvl="1" indent="-457200">
              <a:spcBef>
                <a:spcPct val="50000"/>
              </a:spcBef>
              <a:buFontTx/>
              <a:buChar char="•"/>
            </a:pPr>
            <a:r>
              <a:rPr lang="en-US" sz="1900" smtClean="0">
                <a:latin typeface="Verdana" pitchFamily="34" charset="0"/>
              </a:rPr>
              <a:t>Navigate to the file(s) you want to import  </a:t>
            </a:r>
          </a:p>
          <a:p>
            <a:pPr marL="914400" lvl="1" indent="-457200">
              <a:spcBef>
                <a:spcPct val="50000"/>
              </a:spcBef>
              <a:buFontTx/>
              <a:buChar char="•"/>
            </a:pPr>
            <a:r>
              <a:rPr lang="en-US" sz="1900" smtClean="0">
                <a:latin typeface="Verdana" pitchFamily="34" charset="0"/>
              </a:rPr>
              <a:t>You must select each file one at a time</a:t>
            </a:r>
          </a:p>
          <a:p>
            <a:endParaRPr lang="en-US" smtClean="0">
              <a:latin typeface="Verdan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 typeface="+mj-lt" charset="0"/>
              <a:buNone/>
            </a:pPr>
            <a:r>
              <a:rPr lang="en-US" smtClean="0">
                <a:latin typeface="Verdana" pitchFamily="34" charset="0"/>
              </a:rPr>
              <a:t>You will see an import progress screen with a list of all the files you selected to import. Next to each of the file names, you</a:t>
            </a:r>
            <a:r>
              <a:rPr lang="en-US" altLang="en-US" smtClean="0">
                <a:latin typeface="Verdana" pitchFamily="34" charset="0"/>
              </a:rPr>
              <a:t>’</a:t>
            </a:r>
            <a:r>
              <a:rPr lang="en-US" smtClean="0">
                <a:latin typeface="Verdana" pitchFamily="34" charset="0"/>
              </a:rPr>
              <a:t>ll see a progress bar.</a:t>
            </a:r>
          </a:p>
          <a:p>
            <a:pPr>
              <a:spcBef>
                <a:spcPct val="50000"/>
              </a:spcBef>
              <a:buFont typeface="+mj-lt" charset="0"/>
              <a:buNone/>
            </a:pPr>
            <a:endParaRPr lang="en-US" smtClean="0">
              <a:latin typeface="Verdana" pitchFamily="34" charset="0"/>
            </a:endParaRPr>
          </a:p>
          <a:p>
            <a:pPr>
              <a:spcBef>
                <a:spcPct val="50000"/>
              </a:spcBef>
              <a:buFont typeface="+mj-lt" charset="0"/>
              <a:buNone/>
            </a:pPr>
            <a:r>
              <a:rPr lang="en-US" smtClean="0">
                <a:latin typeface="Verdana" pitchFamily="34" charset="0"/>
              </a:rPr>
              <a:t>As the files finish uploading, a green check mark appears next to each file name. </a:t>
            </a:r>
          </a:p>
          <a:p>
            <a:endParaRPr lang="en-US"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ltLang="en-US" dirty="0" smtClean="0">
              <a:latin typeface="Verdana" pitchFamily="34" charset="0"/>
            </a:endParaRPr>
          </a:p>
        </p:txBody>
      </p:sp>
      <p:sp>
        <p:nvSpPr>
          <p:cNvPr id="7066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2CEB6DA-E1F7-484B-BA54-A214330FCEAF}"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Grp="1" noRot="1" noChangeAspect="1" noChangeArrowheads="1"/>
          </p:cNvSpPr>
          <p:nvPr>
            <p:ph type="sldImg"/>
          </p:nvPr>
        </p:nvSpPr>
        <p:spPr>
          <a:solidFill>
            <a:srgbClr val="FFFFFF"/>
          </a:solidFill>
          <a:ln/>
        </p:spPr>
      </p:sp>
      <p:sp>
        <p:nvSpPr>
          <p:cNvPr id="163842" name="Rectangle 2"/>
          <p:cNvSpPr>
            <a:spLocks noGrp="1" noChangeArrowheads="1"/>
          </p:cNvSpPr>
          <p:nvPr>
            <p:ph type="body" idx="1"/>
          </p:nvPr>
        </p:nvSpPr>
        <p:spPr>
          <a:ln/>
        </p:spPr>
        <p:txBody>
          <a:bodyPr/>
          <a:lstStyle/>
          <a:p>
            <a:pPr>
              <a:spcBef>
                <a:spcPct val="50000"/>
              </a:spcBef>
              <a:buFont typeface="+mj-lt"/>
              <a:buNone/>
              <a:defRPr/>
            </a:pPr>
            <a:r>
              <a:rPr lang="en-US" sz="1400" dirty="0" smtClean="0">
                <a:ea typeface="ＭＳ Ｐゴシック" charset="0"/>
              </a:rPr>
              <a:t>Once the files have finished importing, you will see the green status bar on your screen.</a:t>
            </a:r>
          </a:p>
          <a:p>
            <a:pPr>
              <a:spcBef>
                <a:spcPct val="50000"/>
              </a:spcBef>
              <a:buFont typeface="+mj-lt"/>
              <a:buNone/>
              <a:defRPr/>
            </a:pPr>
            <a:endParaRPr lang="en-US" sz="1400" dirty="0" smtClean="0">
              <a:ea typeface="ＭＳ Ｐゴシック" charset="0"/>
            </a:endParaRPr>
          </a:p>
          <a:p>
            <a:pPr>
              <a:spcBef>
                <a:spcPct val="50000"/>
              </a:spcBef>
              <a:buFont typeface="+mj-lt"/>
              <a:buNone/>
              <a:defRPr/>
            </a:pPr>
            <a:r>
              <a:rPr lang="en-US" sz="1400" dirty="0" smtClean="0">
                <a:ea typeface="ＭＳ Ｐゴシック" charset="0"/>
              </a:rPr>
              <a:t>The materials you created will show at the top of the materials list.</a:t>
            </a:r>
          </a:p>
          <a:p>
            <a:pPr>
              <a:spcBef>
                <a:spcPct val="50000"/>
              </a:spcBef>
              <a:buFont typeface="+mj-lt"/>
              <a:buNone/>
              <a:defRPr/>
            </a:pPr>
            <a:endParaRPr lang="en-US" sz="1400" dirty="0" smtClean="0">
              <a:ea typeface="ＭＳ Ｐゴシック" charset="0"/>
            </a:endParaRPr>
          </a:p>
          <a:p>
            <a:pPr>
              <a:spcBef>
                <a:spcPct val="50000"/>
              </a:spcBef>
              <a:buFont typeface="+mj-lt"/>
              <a:buNone/>
              <a:defRPr/>
            </a:pPr>
            <a:r>
              <a:rPr lang="en-US" sz="1400" dirty="0" smtClean="0">
                <a:ea typeface="ＭＳ Ｐゴシック" charset="0"/>
              </a:rPr>
              <a:t>All materials import with your pre-defined selections, and they all import as drafts.  </a:t>
            </a:r>
          </a:p>
          <a:p>
            <a:pPr>
              <a:spcBef>
                <a:spcPct val="50000"/>
              </a:spcBef>
              <a:buFont typeface="+mj-lt"/>
              <a:buNone/>
              <a:defRPr/>
            </a:pPr>
            <a:endParaRPr lang="en-US" sz="1400" dirty="0" smtClean="0">
              <a:ea typeface="ＭＳ Ｐゴシック" charset="0"/>
            </a:endParaRPr>
          </a:p>
          <a:p>
            <a:pPr>
              <a:spcBef>
                <a:spcPct val="50000"/>
              </a:spcBef>
              <a:buFont typeface="+mj-lt"/>
              <a:buNone/>
              <a:defRPr/>
            </a:pPr>
            <a:r>
              <a:rPr lang="en-US" sz="1400" dirty="0" smtClean="0">
                <a:ea typeface="ＭＳ Ｐゴシック" charset="0"/>
              </a:rPr>
              <a:t>The material titles import as the file name.</a:t>
            </a:r>
          </a:p>
          <a:p>
            <a:pPr eaLnBrk="1" hangingPunct="1">
              <a:defRPr/>
            </a:pPr>
            <a:endParaRPr lang="en-US" sz="1400" dirty="0" smtClean="0">
              <a:ea typeface="ＭＳ Ｐゴシック" charset="0"/>
              <a:cs typeface="Verdana" charset="0"/>
              <a:sym typeface="Verdana"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0"/>
              </a:rPr>
              <a:t>Fill in the appropriate information on each tab the same way you did when you created new materials. Then, click </a:t>
            </a:r>
            <a:r>
              <a:rPr lang="en-US" b="1" dirty="0" smtClean="0">
                <a:ea typeface="ＭＳ Ｐゴシック" charset="0"/>
              </a:rPr>
              <a:t>Save</a:t>
            </a:r>
            <a:r>
              <a:rPr lang="en-US" dirty="0" smtClean="0">
                <a:ea typeface="ＭＳ Ｐゴシック" charset="0"/>
              </a:rPr>
              <a:t>.</a:t>
            </a:r>
          </a:p>
          <a:p>
            <a:pPr>
              <a:spcBef>
                <a:spcPct val="50000"/>
              </a:spcBef>
              <a:buFont typeface="+mj-lt"/>
              <a:buNone/>
              <a:defRPr/>
            </a:pPr>
            <a:endParaRPr lang="en-US" sz="1900" dirty="0" smtClean="0">
              <a:ea typeface="ＭＳ Ｐゴシック" charset="0"/>
            </a:endParaRPr>
          </a:p>
          <a:p>
            <a:pPr>
              <a:spcBef>
                <a:spcPct val="50000"/>
              </a:spcBef>
              <a:buFont typeface="+mj-lt"/>
              <a:buNone/>
              <a:defRPr/>
            </a:pPr>
            <a:r>
              <a:rPr lang="en-US" sz="1900" dirty="0" smtClean="0">
                <a:ea typeface="ＭＳ Ｐゴシック" charset="0"/>
              </a:rPr>
              <a:t>Your last steps are to:</a:t>
            </a:r>
          </a:p>
          <a:p>
            <a:pPr marL="914400" lvl="1" indent="-457200">
              <a:spcBef>
                <a:spcPct val="50000"/>
              </a:spcBef>
              <a:buFont typeface="Arial" pitchFamily="34" charset="0"/>
              <a:buChar char="•"/>
              <a:defRPr/>
            </a:pPr>
            <a:r>
              <a:rPr lang="en-US" sz="1900" dirty="0" smtClean="0">
                <a:ea typeface="ＭＳ Ｐゴシック" charset="0"/>
              </a:rPr>
              <a:t>Complete the Properties tab</a:t>
            </a:r>
          </a:p>
          <a:p>
            <a:pPr marL="914400" lvl="1" indent="-457200">
              <a:spcBef>
                <a:spcPct val="50000"/>
              </a:spcBef>
              <a:buFont typeface="Arial" pitchFamily="34" charset="0"/>
              <a:buChar char="•"/>
              <a:defRPr/>
            </a:pPr>
            <a:r>
              <a:rPr lang="en-US" sz="1900" dirty="0" smtClean="0">
                <a:ea typeface="ＭＳ Ｐゴシック" charset="0"/>
              </a:rPr>
              <a:t>Align standards</a:t>
            </a:r>
          </a:p>
          <a:p>
            <a:pPr marL="914400" lvl="1" indent="-457200">
              <a:spcBef>
                <a:spcPct val="50000"/>
              </a:spcBef>
              <a:buFont typeface="Arial" pitchFamily="34" charset="0"/>
              <a:buChar char="•"/>
              <a:defRPr/>
            </a:pPr>
            <a:r>
              <a:rPr lang="en-US" sz="1900" dirty="0" smtClean="0">
                <a:ea typeface="ＭＳ Ｐゴシック" charset="0"/>
              </a:rPr>
              <a:t>Link materials </a:t>
            </a:r>
          </a:p>
          <a:p>
            <a:pPr marL="914400" lvl="1" indent="-457200">
              <a:spcBef>
                <a:spcPct val="50000"/>
              </a:spcBef>
              <a:buFont typeface="Arial" pitchFamily="34" charset="0"/>
              <a:buChar char="•"/>
              <a:defRPr/>
            </a:pPr>
            <a:r>
              <a:rPr lang="en-US" sz="1900" dirty="0" smtClean="0">
                <a:ea typeface="ＭＳ Ｐゴシック" charset="0"/>
              </a:rPr>
              <a:t>Assign organizers (tags)</a:t>
            </a:r>
          </a:p>
          <a:p>
            <a:pPr lvl="1">
              <a:spcBef>
                <a:spcPct val="50000"/>
              </a:spcBef>
              <a:buFont typeface="Arial" pitchFamily="34" charset="0"/>
              <a:buNone/>
              <a:defRPr/>
            </a:pPr>
            <a:endParaRPr lang="en-US" sz="1900" dirty="0" smtClean="0">
              <a:ea typeface="ＭＳ Ｐゴシック" charset="0"/>
            </a:endParaRPr>
          </a:p>
          <a:p>
            <a:pPr>
              <a:spcBef>
                <a:spcPct val="50000"/>
              </a:spcBef>
              <a:defRPr/>
            </a:pPr>
            <a:r>
              <a:rPr lang="en-US" sz="1900" dirty="0" smtClean="0">
                <a:ea typeface="ＭＳ Ｐゴシック" charset="0"/>
              </a:rPr>
              <a:t>This is where you might want to use the Edit multiple materials feature.</a:t>
            </a:r>
          </a:p>
          <a:p>
            <a:pPr>
              <a:defRPr/>
            </a:pPr>
            <a:endParaRPr lang="en-US" dirty="0">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0"/>
              </a:rPr>
              <a:t>Use this feature when you want to import several spreadsheets at once. </a:t>
            </a:r>
          </a:p>
          <a:p>
            <a:pPr>
              <a:defRPr/>
            </a:pPr>
            <a:endParaRPr lang="en-US" dirty="0" smtClean="0">
              <a:ea typeface="ＭＳ Ｐゴシック" charset="0"/>
            </a:endParaRPr>
          </a:p>
          <a:p>
            <a:pPr marL="457200" indent="-457200">
              <a:spcBef>
                <a:spcPct val="50000"/>
              </a:spcBef>
              <a:buFont typeface="+mj-lt"/>
              <a:buAutoNum type="arabicPeriod"/>
              <a:defRPr/>
            </a:pPr>
            <a:r>
              <a:rPr lang="en-US" dirty="0" smtClean="0">
                <a:ea typeface="ＭＳ Ｐゴシック" charset="0"/>
              </a:rPr>
              <a:t>Use the import spreadsheet feature to bulk upload large numbers of the same material type at one time </a:t>
            </a:r>
          </a:p>
          <a:p>
            <a:pPr marL="457200" indent="-457200">
              <a:spcBef>
                <a:spcPct val="50000"/>
              </a:spcBef>
              <a:buFont typeface="+mj-lt"/>
              <a:buAutoNum type="arabicPeriod"/>
              <a:defRPr/>
            </a:pPr>
            <a:r>
              <a:rPr lang="en-US" dirty="0" smtClean="0">
                <a:ea typeface="ＭＳ Ｐゴシック" charset="0"/>
              </a:rPr>
              <a:t>With this functionality, you can complete the Properties tab for multiple materials</a:t>
            </a:r>
          </a:p>
          <a:p>
            <a:pPr marL="457200" indent="-457200">
              <a:spcBef>
                <a:spcPct val="50000"/>
              </a:spcBef>
              <a:buFont typeface="+mj-lt"/>
              <a:buAutoNum type="arabicPeriod"/>
              <a:defRPr/>
            </a:pPr>
            <a:r>
              <a:rPr lang="en-US" dirty="0" smtClean="0">
                <a:ea typeface="ＭＳ Ｐゴシック" charset="0"/>
              </a:rPr>
              <a:t>You can load materials as URLS</a:t>
            </a:r>
          </a:p>
          <a:p>
            <a:pPr>
              <a:defRPr/>
            </a:pPr>
            <a:endParaRPr lang="en-US" dirty="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0"/>
              </a:rPr>
              <a:t>Follow these steps to import the sample file.</a:t>
            </a:r>
          </a:p>
          <a:p>
            <a:pPr>
              <a:defRPr/>
            </a:pPr>
            <a:endParaRPr lang="en-US" dirty="0" smtClean="0">
              <a:ea typeface="ＭＳ Ｐゴシック" charset="0"/>
            </a:endParaRPr>
          </a:p>
          <a:p>
            <a:pPr marL="457200" indent="-457200">
              <a:spcBef>
                <a:spcPct val="50000"/>
              </a:spcBef>
              <a:buFont typeface="+mj-lt"/>
              <a:buAutoNum type="arabicPeriod"/>
              <a:defRPr/>
            </a:pPr>
            <a:r>
              <a:rPr lang="en-US" dirty="0" smtClean="0">
                <a:ea typeface="ＭＳ Ｐゴシック" charset="0"/>
              </a:rPr>
              <a:t>Click </a:t>
            </a:r>
            <a:r>
              <a:rPr lang="en-US" b="1" dirty="0" smtClean="0">
                <a:ea typeface="ＭＳ Ｐゴシック" charset="0"/>
              </a:rPr>
              <a:t>Import Spreadsheet File</a:t>
            </a:r>
          </a:p>
          <a:p>
            <a:pPr marL="457200" indent="-457200">
              <a:spcBef>
                <a:spcPct val="50000"/>
              </a:spcBef>
              <a:buFont typeface="+mj-lt"/>
              <a:buAutoNum type="arabicPeriod"/>
              <a:defRPr/>
            </a:pPr>
            <a:r>
              <a:rPr lang="en-US" dirty="0" smtClean="0">
                <a:ea typeface="ＭＳ Ｐゴシック" charset="0"/>
              </a:rPr>
              <a:t>Select the type of material you want to import and click </a:t>
            </a:r>
            <a:r>
              <a:rPr lang="en-US" b="1" dirty="0" smtClean="0">
                <a:ea typeface="ＭＳ Ｐゴシック" charset="0"/>
              </a:rPr>
              <a:t>Next</a:t>
            </a:r>
          </a:p>
          <a:p>
            <a:pPr marL="457200" indent="-457200">
              <a:spcBef>
                <a:spcPct val="50000"/>
              </a:spcBef>
              <a:buFont typeface="+mj-lt"/>
              <a:buAutoNum type="arabicPeriod"/>
              <a:defRPr/>
            </a:pPr>
            <a:r>
              <a:rPr lang="en-US" dirty="0" smtClean="0">
                <a:ea typeface="ＭＳ Ｐゴシック" charset="0"/>
              </a:rPr>
              <a:t>Click the link </a:t>
            </a:r>
            <a:r>
              <a:rPr lang="en-US" b="1" dirty="0" smtClean="0">
                <a:ea typeface="ＭＳ Ｐゴシック" charset="0"/>
              </a:rPr>
              <a:t>sample file </a:t>
            </a:r>
            <a:r>
              <a:rPr lang="en-US" dirty="0" smtClean="0">
                <a:ea typeface="ＭＳ Ｐゴシック" charset="0"/>
              </a:rPr>
              <a:t>to download a</a:t>
            </a:r>
            <a:r>
              <a:rPr lang="en-US" b="1" dirty="0" smtClean="0">
                <a:ea typeface="ＭＳ Ｐゴシック" charset="0"/>
              </a:rPr>
              <a:t> </a:t>
            </a:r>
            <a:r>
              <a:rPr lang="en-US" dirty="0" smtClean="0">
                <a:ea typeface="ＭＳ Ｐゴシック" charset="0"/>
              </a:rPr>
              <a:t>sample file</a:t>
            </a:r>
          </a:p>
          <a:p>
            <a:pPr>
              <a:defRPr/>
            </a:pPr>
            <a:endParaRPr lang="en-US" dirty="0">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0"/>
              </a:rPr>
              <a:t>Save the sample file to your system. </a:t>
            </a:r>
          </a:p>
          <a:p>
            <a:pPr>
              <a:defRPr/>
            </a:pPr>
            <a:endParaRPr lang="en-US" dirty="0" smtClean="0">
              <a:ea typeface="ＭＳ Ｐゴシック" charset="0"/>
            </a:endParaRPr>
          </a:p>
          <a:p>
            <a:pPr>
              <a:spcBef>
                <a:spcPct val="50000"/>
              </a:spcBef>
              <a:buFont typeface="+mj-lt"/>
              <a:buNone/>
              <a:defRPr/>
            </a:pPr>
            <a:r>
              <a:rPr lang="en-US" sz="1900" dirty="0" smtClean="0">
                <a:ea typeface="ＭＳ Ｐゴシック" charset="0"/>
              </a:rPr>
              <a:t>The example upload file will download and you will be asked to open, save, or cancel it.</a:t>
            </a:r>
          </a:p>
          <a:p>
            <a:pPr marL="914400" lvl="1" indent="-457200">
              <a:spcBef>
                <a:spcPct val="50000"/>
              </a:spcBef>
              <a:buFont typeface="Arial" pitchFamily="34" charset="0"/>
              <a:buChar char="•"/>
              <a:defRPr/>
            </a:pPr>
            <a:r>
              <a:rPr lang="en-US" sz="1900" dirty="0" smtClean="0">
                <a:ea typeface="ＭＳ Ｐゴシック" charset="0"/>
              </a:rPr>
              <a:t>TSV  files are tab delimited text files. The easiest way to work with them is to open them in Excel. </a:t>
            </a:r>
          </a:p>
          <a:p>
            <a:pPr lvl="1">
              <a:spcBef>
                <a:spcPct val="50000"/>
              </a:spcBef>
              <a:buFont typeface="Arial" pitchFamily="34" charset="0"/>
              <a:buNone/>
              <a:defRPr/>
            </a:pPr>
            <a:r>
              <a:rPr lang="en-US" sz="1900" dirty="0" smtClean="0">
                <a:ea typeface="ＭＳ Ｐゴシック" charset="0"/>
              </a:rPr>
              <a:t> </a:t>
            </a:r>
          </a:p>
          <a:p>
            <a:pPr>
              <a:spcBef>
                <a:spcPct val="50000"/>
              </a:spcBef>
              <a:buFont typeface="+mj-lt"/>
              <a:buNone/>
              <a:defRPr/>
            </a:pPr>
            <a:r>
              <a:rPr lang="en-US" sz="1900" dirty="0" smtClean="0">
                <a:ea typeface="ＭＳ Ｐゴシック" charset="0"/>
              </a:rPr>
              <a:t>Click </a:t>
            </a:r>
            <a:r>
              <a:rPr lang="en-US" sz="1900" b="1" dirty="0" smtClean="0">
                <a:ea typeface="ＭＳ Ｐゴシック" charset="0"/>
              </a:rPr>
              <a:t>Save</a:t>
            </a:r>
            <a:r>
              <a:rPr lang="en-US" sz="1900" dirty="0" smtClean="0">
                <a:ea typeface="ＭＳ Ｐゴシック" charset="0"/>
              </a:rPr>
              <a:t> and choose a location where you will save the file.</a:t>
            </a:r>
          </a:p>
          <a:p>
            <a:pPr>
              <a:spcBef>
                <a:spcPct val="50000"/>
              </a:spcBef>
              <a:buFont typeface="+mj-lt"/>
              <a:buNone/>
              <a:defRPr/>
            </a:pPr>
            <a:endParaRPr lang="en-US" sz="1900" dirty="0" smtClean="0">
              <a:ea typeface="ＭＳ Ｐゴシック" charset="0"/>
            </a:endParaRPr>
          </a:p>
          <a:p>
            <a:pPr>
              <a:spcBef>
                <a:spcPct val="50000"/>
              </a:spcBef>
              <a:buFont typeface="+mj-lt"/>
              <a:buNone/>
              <a:defRPr/>
            </a:pPr>
            <a:r>
              <a:rPr lang="en-US" sz="1900" dirty="0" smtClean="0">
                <a:ea typeface="ＭＳ Ｐゴシック" charset="0"/>
              </a:rPr>
              <a:t>Go back and click </a:t>
            </a:r>
            <a:r>
              <a:rPr lang="en-US" sz="1900" b="1" dirty="0" smtClean="0">
                <a:ea typeface="ＭＳ Ｐゴシック" charset="0"/>
              </a:rPr>
              <a:t>Cancel</a:t>
            </a:r>
            <a:r>
              <a:rPr lang="en-US" sz="1900" dirty="0" smtClean="0">
                <a:ea typeface="ＭＳ Ｐゴシック" charset="0"/>
              </a:rPr>
              <a:t> on the Select Spreadsheet to Import screen to close it.</a:t>
            </a:r>
          </a:p>
          <a:p>
            <a:pPr>
              <a:defRPr/>
            </a:pPr>
            <a:endParaRPr lang="en-US" dirty="0">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charset="0"/>
              </a:rPr>
              <a:t>Now launch Excel and open the sample file.</a:t>
            </a:r>
          </a:p>
          <a:p>
            <a:pPr>
              <a:defRPr/>
            </a:pPr>
            <a:endParaRPr lang="en-US" dirty="0" smtClean="0">
              <a:ea typeface="ＭＳ Ｐゴシック" charset="0"/>
            </a:endParaRPr>
          </a:p>
          <a:p>
            <a:pPr marL="457200" indent="-457200">
              <a:spcBef>
                <a:spcPct val="50000"/>
              </a:spcBef>
              <a:buFont typeface="+mj-lt"/>
              <a:buAutoNum type="arabicPeriod"/>
              <a:defRPr/>
            </a:pPr>
            <a:r>
              <a:rPr lang="en-US" dirty="0" smtClean="0">
                <a:ea typeface="ＭＳ Ｐゴシック" charset="0"/>
              </a:rPr>
              <a:t>Open Excel</a:t>
            </a:r>
          </a:p>
          <a:p>
            <a:pPr marL="457200" indent="-457200">
              <a:spcBef>
                <a:spcPct val="50000"/>
              </a:spcBef>
              <a:buFont typeface="+mj-lt"/>
              <a:buAutoNum type="arabicPeriod"/>
              <a:defRPr/>
            </a:pPr>
            <a:r>
              <a:rPr lang="en-US" dirty="0" smtClean="0">
                <a:ea typeface="ＭＳ Ｐゴシック" charset="0"/>
              </a:rPr>
              <a:t>Click on </a:t>
            </a:r>
            <a:r>
              <a:rPr lang="en-US" b="1" dirty="0" smtClean="0">
                <a:ea typeface="ＭＳ Ｐゴシック" charset="0"/>
              </a:rPr>
              <a:t>File</a:t>
            </a:r>
            <a:r>
              <a:rPr lang="en-US" dirty="0" smtClean="0">
                <a:ea typeface="ＭＳ Ｐゴシック" charset="0"/>
              </a:rPr>
              <a:t> &gt; </a:t>
            </a:r>
            <a:r>
              <a:rPr lang="en-US" b="1" dirty="0" smtClean="0">
                <a:ea typeface="ＭＳ Ｐゴシック" charset="0"/>
              </a:rPr>
              <a:t>Open</a:t>
            </a:r>
          </a:p>
          <a:p>
            <a:pPr marL="457200" indent="-457200">
              <a:spcBef>
                <a:spcPct val="50000"/>
              </a:spcBef>
              <a:buFont typeface="+mj-lt"/>
              <a:buAutoNum type="arabicPeriod"/>
              <a:defRPr/>
            </a:pPr>
            <a:r>
              <a:rPr lang="en-US" dirty="0" smtClean="0">
                <a:ea typeface="ＭＳ Ｐゴシック" charset="0"/>
              </a:rPr>
              <a:t>Select </a:t>
            </a:r>
            <a:r>
              <a:rPr lang="en-US" b="1" dirty="0" smtClean="0">
                <a:ea typeface="ＭＳ Ｐゴシック" charset="0"/>
              </a:rPr>
              <a:t>All Files</a:t>
            </a:r>
          </a:p>
          <a:p>
            <a:pPr marL="457200" indent="-457200">
              <a:spcBef>
                <a:spcPct val="50000"/>
              </a:spcBef>
              <a:buFont typeface="+mj-lt"/>
              <a:buAutoNum type="arabicPeriod"/>
              <a:defRPr/>
            </a:pPr>
            <a:r>
              <a:rPr lang="en-US" dirty="0" smtClean="0">
                <a:ea typeface="ＭＳ Ｐゴシック" charset="0"/>
              </a:rPr>
              <a:t>Locate the sample file and click </a:t>
            </a:r>
            <a:r>
              <a:rPr lang="en-US" b="1" dirty="0" smtClean="0">
                <a:ea typeface="ＭＳ Ｐゴシック" charset="0"/>
              </a:rPr>
              <a:t>Open</a:t>
            </a:r>
          </a:p>
          <a:p>
            <a:pPr>
              <a:defRPr/>
            </a:pPr>
            <a:endParaRPr lang="en-US" dirty="0">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ea typeface="ＭＳ Ｐゴシック" charset="0"/>
            </a:endParaRPr>
          </a:p>
          <a:p>
            <a:pPr marL="457200" indent="-457200">
              <a:spcBef>
                <a:spcPct val="50000"/>
              </a:spcBef>
              <a:buFont typeface="+mj-lt"/>
              <a:buAutoNum type="arabicPeriod" startAt="5"/>
              <a:defRPr/>
            </a:pPr>
            <a:r>
              <a:rPr lang="en-US" dirty="0" smtClean="0">
                <a:ea typeface="ＭＳ Ｐゴシック" charset="0"/>
              </a:rPr>
              <a:t>Once you click </a:t>
            </a:r>
            <a:r>
              <a:rPr lang="en-US" b="1" dirty="0" smtClean="0">
                <a:ea typeface="ＭＳ Ｐゴシック" charset="0"/>
              </a:rPr>
              <a:t>Open</a:t>
            </a:r>
            <a:r>
              <a:rPr lang="en-US" dirty="0" smtClean="0">
                <a:ea typeface="ＭＳ Ｐゴシック" charset="0"/>
              </a:rPr>
              <a:t>, you will see the Text Import Wizard screen </a:t>
            </a:r>
          </a:p>
          <a:p>
            <a:pPr marL="457200" indent="-457200">
              <a:spcBef>
                <a:spcPct val="50000"/>
              </a:spcBef>
              <a:buFont typeface="+mj-lt"/>
              <a:buAutoNum type="arabicPeriod" startAt="5"/>
              <a:defRPr/>
            </a:pPr>
            <a:r>
              <a:rPr lang="en-US" dirty="0" smtClean="0">
                <a:ea typeface="ＭＳ Ｐゴシック" charset="0"/>
              </a:rPr>
              <a:t>Leave Delimited checked</a:t>
            </a:r>
            <a:endParaRPr lang="en-US" b="1" dirty="0" smtClean="0">
              <a:ea typeface="ＭＳ Ｐゴシック" charset="0"/>
            </a:endParaRPr>
          </a:p>
          <a:p>
            <a:pPr marL="457200" indent="-457200">
              <a:spcBef>
                <a:spcPct val="50000"/>
              </a:spcBef>
              <a:buFont typeface="+mj-lt"/>
              <a:buAutoNum type="arabicPeriod" startAt="5"/>
              <a:defRPr/>
            </a:pPr>
            <a:r>
              <a:rPr lang="en-US" dirty="0" smtClean="0">
                <a:ea typeface="ＭＳ Ｐゴシック" charset="0"/>
              </a:rPr>
              <a:t>Click </a:t>
            </a:r>
            <a:r>
              <a:rPr lang="en-US" b="1" dirty="0" smtClean="0">
                <a:ea typeface="ＭＳ Ｐゴシック" charset="0"/>
              </a:rPr>
              <a:t>Next</a:t>
            </a:r>
          </a:p>
          <a:p>
            <a:pPr>
              <a:defRPr/>
            </a:pPr>
            <a:endParaRPr lang="en-US" dirty="0">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8"/>
              <a:defRPr/>
            </a:pPr>
            <a:r>
              <a:rPr lang="en-US" dirty="0" smtClean="0">
                <a:ea typeface="ＭＳ Ｐゴシック" charset="0"/>
              </a:rPr>
              <a:t>Leave Tab checked</a:t>
            </a:r>
          </a:p>
          <a:p>
            <a:pPr marL="228600" indent="-228600">
              <a:spcBef>
                <a:spcPct val="50000"/>
              </a:spcBef>
              <a:buFont typeface="+mj-lt"/>
              <a:buAutoNum type="arabicPeriod" startAt="8"/>
              <a:defRPr/>
            </a:pPr>
            <a:r>
              <a:rPr lang="en-US" dirty="0" smtClean="0">
                <a:ea typeface="ＭＳ Ｐゴシック" charset="0"/>
              </a:rPr>
              <a:t>Click </a:t>
            </a:r>
            <a:r>
              <a:rPr lang="en-US" b="1" dirty="0" smtClean="0">
                <a:ea typeface="ＭＳ Ｐゴシック" charset="0"/>
              </a:rPr>
              <a:t>Finish</a:t>
            </a:r>
          </a:p>
          <a:p>
            <a:pPr marL="228600" indent="-228600">
              <a:spcBef>
                <a:spcPct val="50000"/>
              </a:spcBef>
              <a:buFont typeface="+mj-lt"/>
              <a:buAutoNum type="arabicPeriod" startAt="8"/>
              <a:defRPr/>
            </a:pPr>
            <a:r>
              <a:rPr lang="en-US" dirty="0" smtClean="0">
                <a:ea typeface="ＭＳ Ｐゴシック" charset="0"/>
              </a:rPr>
              <a:t>You should see the data in columns</a:t>
            </a:r>
          </a:p>
          <a:p>
            <a:pPr marL="457200" indent="-457200">
              <a:spcBef>
                <a:spcPct val="50000"/>
              </a:spcBef>
              <a:buFont typeface="+mj-lt"/>
              <a:buAutoNum type="arabicPeriod" startAt="8"/>
              <a:defRPr/>
            </a:pPr>
            <a:endParaRPr lang="en-US" dirty="0" smtClean="0">
              <a:ea typeface="ＭＳ Ｐゴシック" charset="0"/>
            </a:endParaRPr>
          </a:p>
          <a:p>
            <a:pPr>
              <a:spcBef>
                <a:spcPct val="50000"/>
              </a:spcBef>
              <a:defRPr/>
            </a:pPr>
            <a:r>
              <a:rPr lang="en-US" dirty="0" smtClean="0">
                <a:ea typeface="ＭＳ Ｐゴシック" charset="0"/>
              </a:rPr>
              <a:t>Now you are ready to begin populating the bulk upload file.</a:t>
            </a:r>
          </a:p>
          <a:p>
            <a:pPr>
              <a:defRPr/>
            </a:pPr>
            <a:endParaRPr lang="en-US" dirty="0">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Verdana" pitchFamily="34" charset="0"/>
              </a:rPr>
              <a:t>Now fill in the required information. Do not change the the order of the fields or the formatting.</a:t>
            </a:r>
          </a:p>
          <a:p>
            <a:endParaRPr lang="en-US" smtClean="0">
              <a:latin typeface="Verdana" pitchFamily="34" charset="0"/>
            </a:endParaRPr>
          </a:p>
          <a:p>
            <a:pPr eaLnBrk="1" hangingPunct="1"/>
            <a:r>
              <a:rPr lang="en-US" smtClean="0">
                <a:latin typeface="Verdana" pitchFamily="34" charset="0"/>
              </a:rPr>
              <a:t>Required fields:</a:t>
            </a:r>
          </a:p>
          <a:p>
            <a:pPr eaLnBrk="1" hangingPunct="1"/>
            <a:endParaRPr lang="en-US" smtClean="0">
              <a:latin typeface="Verdana" pitchFamily="34" charset="0"/>
            </a:endParaRPr>
          </a:p>
          <a:p>
            <a:pPr eaLnBrk="1" hangingPunct="1"/>
            <a:r>
              <a:rPr lang="en-US" smtClean="0">
                <a:latin typeface="Verdana" pitchFamily="34" charset="0"/>
              </a:rPr>
              <a:t>SubjectID  = the subject name that appears on your site</a:t>
            </a:r>
          </a:p>
          <a:p>
            <a:pPr eaLnBrk="1" hangingPunct="1"/>
            <a:r>
              <a:rPr lang="en-US" smtClean="0">
                <a:latin typeface="Verdana" pitchFamily="34" charset="0"/>
              </a:rPr>
              <a:t>Lograde-higrade  - grade range of that material.  If it is only for one grade, then the lograde and higrade would be the same number.</a:t>
            </a:r>
          </a:p>
          <a:p>
            <a:pPr eaLnBrk="1" hangingPunct="1"/>
            <a:r>
              <a:rPr lang="en-US" smtClean="0">
                <a:latin typeface="Verdana" pitchFamily="34" charset="0"/>
              </a:rPr>
              <a:t>Though it</a:t>
            </a:r>
            <a:r>
              <a:rPr lang="en-US" altLang="en-US" smtClean="0">
                <a:latin typeface="Verdana" pitchFamily="34" charset="0"/>
              </a:rPr>
              <a:t>’</a:t>
            </a:r>
            <a:r>
              <a:rPr lang="en-US" smtClean="0">
                <a:latin typeface="Verdana" pitchFamily="34" charset="0"/>
              </a:rPr>
              <a:t>s optional, fill in the additional fields that are appropriate for your material. You should fill in the Author and Publisher fields. </a:t>
            </a:r>
          </a:p>
          <a:p>
            <a:pPr eaLnBrk="1" hangingPunct="1"/>
            <a:r>
              <a:rPr lang="en-US" smtClean="0">
                <a:latin typeface="Verdana" pitchFamily="34" charset="0"/>
              </a:rPr>
              <a:t>If your materials have a duration, make sure to add it.  </a:t>
            </a:r>
          </a:p>
          <a:p>
            <a:pPr eaLnBrk="1" hangingPunct="1"/>
            <a:r>
              <a:rPr lang="en-US" smtClean="0">
                <a:latin typeface="Verdana" pitchFamily="34" charset="0"/>
              </a:rPr>
              <a:t>Duration field  - you can only enter whole numbers</a:t>
            </a:r>
          </a:p>
          <a:p>
            <a:pPr eaLnBrk="1" hangingPunct="1"/>
            <a:r>
              <a:rPr lang="en-US" smtClean="0">
                <a:latin typeface="Verdana" pitchFamily="34" charset="0"/>
              </a:rPr>
              <a:t>Duration type - choices are minute, day, or week </a:t>
            </a:r>
          </a:p>
          <a:p>
            <a:pPr eaLnBrk="1" hangingPunct="1"/>
            <a:r>
              <a:rPr lang="en-US" smtClean="0">
                <a:latin typeface="Verdana" pitchFamily="34" charset="0"/>
              </a:rPr>
              <a:t>Rights - you can enter a copyright statement here, such as </a:t>
            </a:r>
            <a:r>
              <a:rPr lang="en-US" altLang="en-US" smtClean="0">
                <a:latin typeface="Verdana" pitchFamily="34" charset="0"/>
              </a:rPr>
              <a:t>“</a:t>
            </a:r>
            <a:r>
              <a:rPr lang="en-US" smtClean="0">
                <a:latin typeface="Verdana" pitchFamily="34" charset="0"/>
              </a:rPr>
              <a:t>All rights reserved</a:t>
            </a:r>
            <a:r>
              <a:rPr lang="en-US" altLang="en-US" smtClean="0">
                <a:latin typeface="Verdana" pitchFamily="34" charset="0"/>
              </a:rPr>
              <a:t>”</a:t>
            </a:r>
            <a:endParaRPr lang="en-US" smtClean="0">
              <a:latin typeface="Verdana" pitchFamily="34" charset="0"/>
            </a:endParaRPr>
          </a:p>
          <a:p>
            <a:pPr eaLnBrk="1" hangingPunct="1"/>
            <a:r>
              <a:rPr lang="en-US" smtClean="0">
                <a:latin typeface="Verdana" pitchFamily="34" charset="0"/>
              </a:rPr>
              <a:t>Keywords - 500 character limit. Words must be separated by a comma. </a:t>
            </a:r>
          </a:p>
          <a:p>
            <a:pPr eaLnBrk="1" hangingPunct="1"/>
            <a:r>
              <a:rPr lang="en-US" smtClean="0">
                <a:latin typeface="Verdana" pitchFamily="34" charset="0"/>
              </a:rPr>
              <a:t>Cost  - mostly used for publisher material - to leave unchecked on the site, enter FALSE</a:t>
            </a:r>
          </a:p>
          <a:p>
            <a:pPr eaLnBrk="1" hangingPunct="1">
              <a:spcBef>
                <a:spcPct val="30000"/>
              </a:spcBef>
            </a:pPr>
            <a:r>
              <a:rPr lang="en-US" smtClean="0">
                <a:latin typeface="Verdana" pitchFamily="34" charset="0"/>
              </a:rPr>
              <a:t>Restricted - mostly used for publisher material - to leave unchecked on the site, enter FALSE</a:t>
            </a:r>
          </a:p>
          <a:p>
            <a:pPr eaLnBrk="1" hangingPunct="1">
              <a:spcBef>
                <a:spcPct val="30000"/>
              </a:spcBef>
            </a:pPr>
            <a:r>
              <a:rPr lang="en-US" smtClean="0">
                <a:latin typeface="Verdana" pitchFamily="34" charset="0"/>
              </a:rPr>
              <a:t>Standards – it is much easier to align standards in Curriculum Manager. Leave blank. If you want to add standards, you must use the standard nomenclature that is used on the site. This may differ from how you would normally write the standard.</a:t>
            </a:r>
          </a:p>
          <a:p>
            <a:pPr eaLnBrk="1" hangingPunct="1">
              <a:spcBef>
                <a:spcPct val="30000"/>
              </a:spcBef>
            </a:pPr>
            <a:r>
              <a:rPr lang="en-US" smtClean="0">
                <a:latin typeface="Verdana" pitchFamily="34" charset="0"/>
              </a:rPr>
              <a:t>You can add materials of the same type but for different subjects and grades in one file.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50000"/>
              </a:spcBef>
              <a:buFont typeface="+mj-lt"/>
              <a:buAutoNum type="arabicPeriod"/>
              <a:defRPr/>
            </a:pPr>
            <a:r>
              <a:rPr lang="en-US" dirty="0" smtClean="0">
                <a:ea typeface="ＭＳ Ｐゴシック" charset="0"/>
              </a:rPr>
              <a:t>When you have completed populating the bulk-upload file, click </a:t>
            </a:r>
            <a:r>
              <a:rPr lang="en-US" b="1" dirty="0" smtClean="0">
                <a:ea typeface="ＭＳ Ｐゴシック" charset="0"/>
              </a:rPr>
              <a:t>File </a:t>
            </a:r>
            <a:r>
              <a:rPr lang="en-US" dirty="0" smtClean="0">
                <a:ea typeface="ＭＳ Ｐゴシック" charset="0"/>
              </a:rPr>
              <a:t>and then </a:t>
            </a:r>
            <a:r>
              <a:rPr lang="en-US" b="1" dirty="0" smtClean="0">
                <a:ea typeface="ＭＳ Ｐゴシック" charset="0"/>
              </a:rPr>
              <a:t>Save</a:t>
            </a:r>
          </a:p>
          <a:p>
            <a:pPr marL="457200" indent="-457200">
              <a:spcBef>
                <a:spcPct val="50000"/>
              </a:spcBef>
              <a:buFont typeface="+mj-lt"/>
              <a:buAutoNum type="arabicPeriod"/>
              <a:defRPr/>
            </a:pPr>
            <a:r>
              <a:rPr lang="en-US" dirty="0" smtClean="0">
                <a:ea typeface="ＭＳ Ｐゴシック" charset="0"/>
              </a:rPr>
              <a:t>Close the file by clicking </a:t>
            </a:r>
            <a:r>
              <a:rPr lang="en-US" b="1" dirty="0" smtClean="0">
                <a:ea typeface="ＭＳ Ｐゴシック" charset="0"/>
              </a:rPr>
              <a:t>File &gt; Close,</a:t>
            </a:r>
            <a:r>
              <a:rPr lang="en-US" dirty="0" smtClean="0">
                <a:ea typeface="ＭＳ Ｐゴシック" charset="0"/>
              </a:rPr>
              <a:t> or you can click the </a:t>
            </a:r>
            <a:r>
              <a:rPr lang="en-US" b="1" dirty="0" smtClean="0">
                <a:ea typeface="ＭＳ Ｐゴシック" charset="0"/>
              </a:rPr>
              <a:t>X </a:t>
            </a:r>
            <a:r>
              <a:rPr lang="en-US" dirty="0" smtClean="0">
                <a:ea typeface="ＭＳ Ｐゴシック" charset="0"/>
              </a:rPr>
              <a:t>at the top right of the screen</a:t>
            </a:r>
          </a:p>
          <a:p>
            <a:pPr marL="457200" indent="-457200">
              <a:spcBef>
                <a:spcPct val="50000"/>
              </a:spcBef>
              <a:buFont typeface="+mj-lt"/>
              <a:buAutoNum type="arabicPeriod"/>
              <a:defRPr/>
            </a:pPr>
            <a:r>
              <a:rPr lang="en-US" dirty="0" smtClean="0">
                <a:ea typeface="ＭＳ Ｐゴシック" charset="0"/>
              </a:rPr>
              <a:t>Click </a:t>
            </a:r>
            <a:r>
              <a:rPr lang="en-US" b="1" dirty="0" smtClean="0">
                <a:ea typeface="ＭＳ Ｐゴシック" charset="0"/>
              </a:rPr>
              <a:t>Save</a:t>
            </a:r>
          </a:p>
          <a:p>
            <a:pPr>
              <a:defRPr/>
            </a:pPr>
            <a:endParaRPr lang="en-US" dirty="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Rot="1" noChangeAspect="1" noChangeArrowheads="1"/>
          </p:cNvSpPr>
          <p:nvPr>
            <p:ph type="sldImg"/>
          </p:nvPr>
        </p:nvSpPr>
        <p:spPr>
          <a:solidFill>
            <a:srgbClr val="FFFFFF"/>
          </a:solidFill>
          <a:ln/>
        </p:spPr>
      </p:sp>
      <p:sp>
        <p:nvSpPr>
          <p:cNvPr id="69634" name="Rectangle 2"/>
          <p:cNvSpPr>
            <a:spLocks noGrp="1" noChangeArrowheads="1"/>
          </p:cNvSpPr>
          <p:nvPr>
            <p:ph type="body" idx="1"/>
          </p:nvPr>
        </p:nvSpPr>
        <p:spPr>
          <a:ln/>
        </p:spPr>
        <p:txBody>
          <a:bodyPr/>
          <a:lstStyle/>
          <a:p>
            <a:pPr eaLnBrk="1" hangingPunct="1">
              <a:spcBef>
                <a:spcPct val="30000"/>
              </a:spcBef>
            </a:pPr>
            <a:r>
              <a:rPr lang="en-US" sz="1400" dirty="0" smtClean="0">
                <a:latin typeface="Verdana" pitchFamily="34" charset="0"/>
              </a:rPr>
              <a:t>When you access Curriculum Manager, you will see the Curriculum filter box. The filter box displays the number of materials that currently exist in your district</a:t>
            </a:r>
            <a:r>
              <a:rPr lang="en-US" altLang="en-US" sz="1400" dirty="0" smtClean="0">
                <a:latin typeface="Verdana" pitchFamily="34" charset="0"/>
              </a:rPr>
              <a:t>’</a:t>
            </a:r>
            <a:r>
              <a:rPr lang="en-US" sz="1400" dirty="0" smtClean="0">
                <a:latin typeface="Verdana" pitchFamily="34" charset="0"/>
              </a:rPr>
              <a:t>s materials bank by material type, grade, draft status, subject, and publisher.</a:t>
            </a:r>
          </a:p>
          <a:p>
            <a:pPr eaLnBrk="1" hangingPunct="1"/>
            <a:endParaRPr lang="en-US" sz="1400" dirty="0" smtClean="0">
              <a:latin typeface="Verdana" pitchFamily="34" charset="0"/>
            </a:endParaRPr>
          </a:p>
          <a:p>
            <a:pPr eaLnBrk="1" hangingPunct="1">
              <a:spcBef>
                <a:spcPct val="30000"/>
              </a:spcBef>
            </a:pPr>
            <a:r>
              <a:rPr lang="en-US" sz="1400" dirty="0" smtClean="0">
                <a:latin typeface="Verdana" pitchFamily="34" charset="0"/>
              </a:rPr>
              <a:t>You can filter materials in a variety of ways. You can also search for materials by date modified and keyword.</a:t>
            </a:r>
          </a:p>
          <a:p>
            <a:pPr eaLnBrk="1" hangingPunct="1"/>
            <a:endParaRPr lang="en-US" sz="1400" dirty="0" smtClean="0">
              <a:latin typeface="Verdana" pitchFamily="34" charset="0"/>
            </a:endParaRPr>
          </a:p>
          <a:p>
            <a:pPr eaLnBrk="1" hangingPunct="1"/>
            <a:r>
              <a:rPr lang="en-US" sz="1400" dirty="0" smtClean="0">
                <a:latin typeface="Verdana" pitchFamily="34" charset="0"/>
              </a:rPr>
              <a:t>These filters make it easy to find materials that already exist. In Curriculum Manager, you no longer have to </a:t>
            </a:r>
            <a:r>
              <a:rPr lang="en-US" altLang="en-US" sz="1400" dirty="0" smtClean="0">
                <a:latin typeface="Verdana" pitchFamily="34" charset="0"/>
              </a:rPr>
              <a:t>“</a:t>
            </a:r>
            <a:r>
              <a:rPr lang="en-US" altLang="ja-JP" sz="1400" dirty="0" err="1" smtClean="0">
                <a:latin typeface="Verdana" pitchFamily="34" charset="0"/>
              </a:rPr>
              <a:t>unapprove</a:t>
            </a:r>
            <a:r>
              <a:rPr lang="en-US" altLang="en-US" sz="1400" dirty="0" smtClean="0">
                <a:latin typeface="Verdana" pitchFamily="34" charset="0"/>
              </a:rPr>
              <a:t>”</a:t>
            </a:r>
            <a:r>
              <a:rPr lang="en-US" altLang="ja-JP" sz="1400" dirty="0" smtClean="0">
                <a:latin typeface="Verdana" pitchFamily="34" charset="0"/>
              </a:rPr>
              <a:t> a material in the district bank to be able to edit it.  </a:t>
            </a:r>
            <a:endParaRPr lang="en-US" sz="1400" dirty="0" smtClean="0">
              <a:latin typeface="Verdana"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50000"/>
              </a:spcBef>
              <a:buFont typeface="Calibri" pitchFamily="34" charset="0"/>
              <a:buAutoNum type="arabicPeriod"/>
            </a:pPr>
            <a:r>
              <a:rPr lang="en-US" smtClean="0">
                <a:latin typeface="Verdana" pitchFamily="34" charset="0"/>
              </a:rPr>
              <a:t>You may see a  Microsoft Excel dialogue box that says </a:t>
            </a:r>
            <a:r>
              <a:rPr lang="en-US" altLang="en-US" smtClean="0">
                <a:latin typeface="Verdana" pitchFamily="34" charset="0"/>
              </a:rPr>
              <a:t>“</a:t>
            </a:r>
            <a:r>
              <a:rPr lang="en-US" altLang="ja-JP" smtClean="0">
                <a:latin typeface="Verdana" pitchFamily="34" charset="0"/>
              </a:rPr>
              <a:t>Filename.tsv may contain features that are not compatible with Text (Tab delimited). Do you want to keep the workbook in this format?</a:t>
            </a:r>
            <a:r>
              <a:rPr lang="en-US" altLang="en-US" smtClean="0">
                <a:latin typeface="Verdana" pitchFamily="34" charset="0"/>
              </a:rPr>
              <a:t>”</a:t>
            </a:r>
            <a:endParaRPr lang="en-US" altLang="ja-JP" b="1" smtClean="0">
              <a:latin typeface="Verdana" pitchFamily="34" charset="0"/>
            </a:endParaRPr>
          </a:p>
          <a:p>
            <a:pPr marL="457200" indent="-457200">
              <a:spcBef>
                <a:spcPct val="50000"/>
              </a:spcBef>
              <a:buFont typeface="Calibri" pitchFamily="34" charset="0"/>
              <a:buAutoNum type="arabicPeriod"/>
            </a:pPr>
            <a:r>
              <a:rPr lang="en-US" smtClean="0">
                <a:latin typeface="Verdana" pitchFamily="34" charset="0"/>
              </a:rPr>
              <a:t>Click </a:t>
            </a:r>
            <a:r>
              <a:rPr lang="en-US" b="1" smtClean="0">
                <a:latin typeface="Verdana" pitchFamily="34" charset="0"/>
              </a:rPr>
              <a:t>Yes</a:t>
            </a:r>
          </a:p>
          <a:p>
            <a:pPr marL="457200" indent="-457200"/>
            <a:endParaRPr lang="en-US" smtClean="0">
              <a:latin typeface="Verdan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Verdana" pitchFamily="34" charset="0"/>
              </a:rPr>
              <a:t>Now you</a:t>
            </a:r>
            <a:r>
              <a:rPr lang="en-US" altLang="en-US" smtClean="0">
                <a:latin typeface="Verdana" pitchFamily="34" charset="0"/>
              </a:rPr>
              <a:t>’</a:t>
            </a:r>
            <a:r>
              <a:rPr lang="en-US" smtClean="0">
                <a:latin typeface="Verdana" pitchFamily="34" charset="0"/>
              </a:rPr>
              <a:t>re ready to import your spreadsheet files. </a:t>
            </a:r>
          </a:p>
          <a:p>
            <a:endParaRPr lang="en-US" smtClean="0">
              <a:solidFill>
                <a:srgbClr val="AC3F08"/>
              </a:solidFill>
              <a:latin typeface="Verdana" pitchFamily="34" charset="0"/>
            </a:endParaRPr>
          </a:p>
          <a:p>
            <a:pPr>
              <a:spcBef>
                <a:spcPct val="50000"/>
              </a:spcBef>
              <a:buFont typeface="Calibri" pitchFamily="34" charset="0"/>
              <a:buAutoNum type="arabicPeriod"/>
            </a:pPr>
            <a:r>
              <a:rPr lang="en-US" smtClean="0">
                <a:latin typeface="Verdana" pitchFamily="34" charset="0"/>
              </a:rPr>
              <a:t>Click </a:t>
            </a:r>
            <a:r>
              <a:rPr lang="en-US" b="1" smtClean="0">
                <a:latin typeface="Verdana" pitchFamily="34" charset="0"/>
              </a:rPr>
              <a:t>Import Spreadsheet File</a:t>
            </a:r>
          </a:p>
          <a:p>
            <a:pPr>
              <a:spcBef>
                <a:spcPct val="50000"/>
              </a:spcBef>
              <a:buFont typeface="Calibri" pitchFamily="34" charset="0"/>
              <a:buAutoNum type="arabicPeriod"/>
            </a:pPr>
            <a:r>
              <a:rPr lang="en-US" smtClean="0">
                <a:latin typeface="Verdana" pitchFamily="34" charset="0"/>
              </a:rPr>
              <a:t>Select the type of material you are uploading</a:t>
            </a:r>
          </a:p>
          <a:p>
            <a:pPr>
              <a:spcBef>
                <a:spcPct val="50000"/>
              </a:spcBef>
              <a:buFont typeface="Calibri" pitchFamily="34" charset="0"/>
              <a:buAutoNum type="arabicPeriod"/>
            </a:pPr>
            <a:r>
              <a:rPr lang="en-US" smtClean="0">
                <a:latin typeface="Verdana" pitchFamily="34" charset="0"/>
              </a:rPr>
              <a:t>Click </a:t>
            </a:r>
            <a:r>
              <a:rPr lang="en-US" b="1" smtClean="0">
                <a:latin typeface="Verdana" pitchFamily="34" charset="0"/>
              </a:rPr>
              <a:t>Next</a:t>
            </a:r>
          </a:p>
          <a:p>
            <a:pPr>
              <a:spcBef>
                <a:spcPct val="50000"/>
              </a:spcBef>
              <a:buFont typeface="Calibri" pitchFamily="34" charset="0"/>
              <a:buAutoNum type="arabicPeriod"/>
            </a:pPr>
            <a:r>
              <a:rPr lang="en-US" smtClean="0">
                <a:latin typeface="Verdana" pitchFamily="34" charset="0"/>
              </a:rPr>
              <a:t>Click the </a:t>
            </a:r>
            <a:r>
              <a:rPr lang="en-US" altLang="en-US" smtClean="0">
                <a:latin typeface="Verdana" pitchFamily="34" charset="0"/>
              </a:rPr>
              <a:t>“</a:t>
            </a:r>
            <a:r>
              <a:rPr lang="en-US" smtClean="0">
                <a:latin typeface="Verdana" pitchFamily="34" charset="0"/>
              </a:rPr>
              <a:t>click to browse</a:t>
            </a:r>
            <a:r>
              <a:rPr lang="en-US" altLang="en-US" smtClean="0">
                <a:latin typeface="Verdana" pitchFamily="34" charset="0"/>
              </a:rPr>
              <a:t>”</a:t>
            </a:r>
            <a:r>
              <a:rPr lang="en-US" smtClean="0">
                <a:latin typeface="Verdana" pitchFamily="34" charset="0"/>
              </a:rPr>
              <a:t> link to find the tsv file</a:t>
            </a:r>
          </a:p>
          <a:p>
            <a:endParaRPr lang="en-US" smtClean="0">
              <a:solidFill>
                <a:srgbClr val="AC3F08"/>
              </a:solidFill>
              <a:latin typeface="Verdan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50000"/>
              </a:spcBef>
              <a:buFont typeface="+mj-lt"/>
              <a:buAutoNum type="arabicPeriod" startAt="5"/>
              <a:defRPr/>
            </a:pPr>
            <a:r>
              <a:rPr lang="en-US" dirty="0" smtClean="0">
                <a:ea typeface="ＭＳ Ｐゴシック" charset="0"/>
              </a:rPr>
              <a:t>The Explorer window appears</a:t>
            </a:r>
          </a:p>
          <a:p>
            <a:pPr marL="457200" indent="-457200">
              <a:spcBef>
                <a:spcPct val="50000"/>
              </a:spcBef>
              <a:buFont typeface="+mj-lt"/>
              <a:buAutoNum type="arabicPeriod" startAt="5"/>
              <a:defRPr/>
            </a:pPr>
            <a:r>
              <a:rPr lang="en-US" dirty="0" smtClean="0">
                <a:ea typeface="ＭＳ Ｐゴシック" charset="0"/>
              </a:rPr>
              <a:t>Locate the TSV file you want to upload and click </a:t>
            </a:r>
            <a:r>
              <a:rPr lang="en-US" b="1" dirty="0" smtClean="0">
                <a:ea typeface="ＭＳ Ｐゴシック" charset="0"/>
              </a:rPr>
              <a:t>Open</a:t>
            </a:r>
          </a:p>
          <a:p>
            <a:pPr marL="457200" indent="-457200">
              <a:spcBef>
                <a:spcPct val="50000"/>
              </a:spcBef>
              <a:buFont typeface="+mj-lt"/>
              <a:buAutoNum type="arabicPeriod" startAt="5"/>
              <a:defRPr/>
            </a:pPr>
            <a:r>
              <a:rPr lang="en-US" dirty="0" smtClean="0">
                <a:ea typeface="ＭＳ Ｐゴシック" charset="0"/>
              </a:rPr>
              <a:t>The Select Spreadsheet to Import screen will show the file you selected</a:t>
            </a:r>
          </a:p>
          <a:p>
            <a:pPr marL="457200" indent="-457200">
              <a:spcBef>
                <a:spcPct val="50000"/>
              </a:spcBef>
              <a:buFont typeface="+mj-lt"/>
              <a:buAutoNum type="arabicPeriod" startAt="5"/>
              <a:defRPr/>
            </a:pPr>
            <a:r>
              <a:rPr lang="en-US" dirty="0" smtClean="0">
                <a:ea typeface="ＭＳ Ｐゴシック" charset="0"/>
              </a:rPr>
              <a:t>Click </a:t>
            </a:r>
            <a:r>
              <a:rPr lang="en-US" b="1" dirty="0" smtClean="0">
                <a:ea typeface="ＭＳ Ｐゴシック" charset="0"/>
              </a:rPr>
              <a:t>Import</a:t>
            </a:r>
          </a:p>
          <a:p>
            <a:pPr>
              <a:defRPr/>
            </a:pPr>
            <a:endParaRPr lang="en-US" dirty="0">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Verdana" pitchFamily="34" charset="0"/>
              </a:rPr>
              <a:t>Watch the progress as your files are imported. As files are uploaded successfully, you</a:t>
            </a:r>
            <a:r>
              <a:rPr lang="en-US" altLang="en-US" smtClean="0">
                <a:latin typeface="Verdana" pitchFamily="34" charset="0"/>
              </a:rPr>
              <a:t>’</a:t>
            </a:r>
            <a:r>
              <a:rPr lang="en-US" smtClean="0">
                <a:latin typeface="Verdana" pitchFamily="34" charset="0"/>
              </a:rPr>
              <a:t>ll see a green check mark next to the file name. Then, click </a:t>
            </a:r>
            <a:r>
              <a:rPr lang="en-US" b="1" smtClean="0">
                <a:latin typeface="Verdana" pitchFamily="34" charset="0"/>
              </a:rPr>
              <a:t>Close</a:t>
            </a:r>
            <a:r>
              <a:rPr lang="en-US" smtClean="0">
                <a:latin typeface="Verdana" pitchFamily="34" charset="0"/>
              </a:rPr>
              <a:t>. You know that your spreadsheet imported correctly.</a:t>
            </a:r>
          </a:p>
          <a:p>
            <a:endParaRPr lang="en-US" smtClean="0">
              <a:latin typeface="Verdana" pitchFamily="34" charset="0"/>
            </a:endParaRPr>
          </a:p>
          <a:p>
            <a:pPr>
              <a:spcBef>
                <a:spcPct val="50000"/>
              </a:spcBef>
              <a:buFont typeface="Calibri" pitchFamily="34" charset="0"/>
              <a:buAutoNum type="arabicPeriod" startAt="9"/>
            </a:pPr>
            <a:r>
              <a:rPr lang="en-US" smtClean="0">
                <a:latin typeface="Verdana" pitchFamily="34" charset="0"/>
              </a:rPr>
              <a:t>A progress screen will appear</a:t>
            </a:r>
          </a:p>
          <a:p>
            <a:pPr>
              <a:spcBef>
                <a:spcPct val="50000"/>
              </a:spcBef>
              <a:buFont typeface="Calibri" pitchFamily="34" charset="0"/>
              <a:buAutoNum type="arabicPeriod" startAt="9"/>
            </a:pPr>
            <a:r>
              <a:rPr lang="en-US" smtClean="0">
                <a:latin typeface="Verdana" pitchFamily="34" charset="0"/>
              </a:rPr>
              <a:t>When the upload is complete, you will see the progress bar change to a green check mark, and you will see the message </a:t>
            </a:r>
            <a:r>
              <a:rPr lang="en-US" altLang="en-US" smtClean="0">
                <a:latin typeface="Verdana" pitchFamily="34" charset="0"/>
              </a:rPr>
              <a:t>“</a:t>
            </a:r>
            <a:r>
              <a:rPr lang="en-US" altLang="ja-JP" smtClean="0">
                <a:solidFill>
                  <a:srgbClr val="008000"/>
                </a:solidFill>
                <a:latin typeface="Verdana" pitchFamily="34" charset="0"/>
              </a:rPr>
              <a:t>Spreadsheet successfully imported</a:t>
            </a:r>
            <a:r>
              <a:rPr lang="en-US" altLang="en-US" smtClean="0">
                <a:latin typeface="Verdana" pitchFamily="34" charset="0"/>
              </a:rPr>
              <a:t>”</a:t>
            </a:r>
            <a:endParaRPr lang="en-US" altLang="ja-JP" smtClean="0">
              <a:latin typeface="Verdana" pitchFamily="34" charset="0"/>
            </a:endParaRPr>
          </a:p>
          <a:p>
            <a:pPr>
              <a:spcBef>
                <a:spcPct val="50000"/>
              </a:spcBef>
              <a:buFont typeface="Calibri" pitchFamily="34" charset="0"/>
              <a:buAutoNum type="arabicPeriod" startAt="9"/>
            </a:pPr>
            <a:r>
              <a:rPr lang="en-US" smtClean="0">
                <a:latin typeface="Verdana" pitchFamily="34" charset="0"/>
              </a:rPr>
              <a:t>Click </a:t>
            </a:r>
            <a:r>
              <a:rPr lang="en-US" b="1" smtClean="0">
                <a:latin typeface="Verdana" pitchFamily="34" charset="0"/>
              </a:rPr>
              <a:t>Close</a:t>
            </a:r>
          </a:p>
          <a:p>
            <a:pPr>
              <a:spcBef>
                <a:spcPct val="50000"/>
              </a:spcBef>
              <a:buFont typeface="Calibri" pitchFamily="34" charset="0"/>
              <a:buAutoNum type="arabicPeriod" startAt="9"/>
            </a:pPr>
            <a:r>
              <a:rPr lang="en-US" smtClean="0">
                <a:latin typeface="Verdana" pitchFamily="34" charset="0"/>
              </a:rPr>
              <a:t>You will see </a:t>
            </a:r>
            <a:r>
              <a:rPr lang="en-US" altLang="en-US" smtClean="0">
                <a:latin typeface="Verdana" pitchFamily="34" charset="0"/>
              </a:rPr>
              <a:t>“</a:t>
            </a:r>
            <a:r>
              <a:rPr lang="en-US" smtClean="0">
                <a:latin typeface="Verdana" pitchFamily="34" charset="0"/>
              </a:rPr>
              <a:t>Spreadsheet Imported</a:t>
            </a:r>
            <a:r>
              <a:rPr lang="en-US" altLang="en-US" smtClean="0">
                <a:latin typeface="Verdana" pitchFamily="34" charset="0"/>
              </a:rPr>
              <a:t>”</a:t>
            </a:r>
            <a:r>
              <a:rPr lang="en-US" smtClean="0">
                <a:latin typeface="Verdana" pitchFamily="34" charset="0"/>
              </a:rPr>
              <a:t> on the status bar</a:t>
            </a:r>
          </a:p>
          <a:p>
            <a:endParaRPr lang="en-US" smtClean="0">
              <a:latin typeface="Verdan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Grp="1" noRot="1" noChangeAspect="1" noChangeArrowheads="1"/>
          </p:cNvSpPr>
          <p:nvPr>
            <p:ph type="sldImg"/>
          </p:nvPr>
        </p:nvSpPr>
        <p:spPr>
          <a:solidFill>
            <a:srgbClr val="FFFFFF"/>
          </a:solidFill>
          <a:ln/>
        </p:spPr>
      </p:sp>
      <p:sp>
        <p:nvSpPr>
          <p:cNvPr id="165890" name="Rectangle 2"/>
          <p:cNvSpPr>
            <a:spLocks noGrp="1" noChangeArrowheads="1"/>
          </p:cNvSpPr>
          <p:nvPr>
            <p:ph type="body" idx="1"/>
          </p:nvPr>
        </p:nvSpPr>
        <p:spPr>
          <a:ln/>
        </p:spPr>
        <p:txBody>
          <a:bodyPr/>
          <a:lstStyle/>
          <a:p>
            <a:pPr eaLnBrk="1" hangingPunct="1">
              <a:defRPr/>
            </a:pPr>
            <a:r>
              <a:rPr lang="en-US" sz="1400" dirty="0" smtClean="0">
                <a:ea typeface="ＭＳ Ｐゴシック" charset="0"/>
                <a:cs typeface="Verdana" charset="0"/>
                <a:sym typeface="Verdana" charset="0"/>
              </a:rPr>
              <a:t>Remember to align the imported spreadsheets to standards!</a:t>
            </a:r>
          </a:p>
          <a:p>
            <a:pPr eaLnBrk="1" hangingPunct="1">
              <a:defRPr/>
            </a:pPr>
            <a:endParaRPr lang="en-US" sz="1400" dirty="0" smtClean="0">
              <a:ea typeface="ＭＳ Ｐゴシック" charset="0"/>
              <a:cs typeface="Verdana" charset="0"/>
              <a:sym typeface="Verdana" charset="0"/>
            </a:endParaRPr>
          </a:p>
          <a:p>
            <a:pPr>
              <a:spcBef>
                <a:spcPct val="50000"/>
              </a:spcBef>
              <a:defRPr/>
            </a:pPr>
            <a:r>
              <a:rPr lang="en-US" sz="1400" dirty="0" smtClean="0">
                <a:ea typeface="ＭＳ Ｐゴシック" charset="0"/>
              </a:rPr>
              <a:t>If your files uploaded correctly, you will see the materials you bulk uploaded at the top of the list.</a:t>
            </a:r>
          </a:p>
          <a:p>
            <a:pPr>
              <a:spcBef>
                <a:spcPct val="50000"/>
              </a:spcBef>
              <a:defRPr/>
            </a:pPr>
            <a:endParaRPr lang="en-US" sz="1400" dirty="0" smtClean="0">
              <a:ea typeface="ＭＳ Ｐゴシック" charset="0"/>
            </a:endParaRPr>
          </a:p>
          <a:p>
            <a:pPr>
              <a:spcBef>
                <a:spcPct val="50000"/>
              </a:spcBef>
              <a:defRPr/>
            </a:pPr>
            <a:r>
              <a:rPr lang="en-US" sz="1400" dirty="0" smtClean="0">
                <a:ea typeface="ＭＳ Ｐゴシック" charset="0"/>
              </a:rPr>
              <a:t>All the bulk-uploaded materials will have a status of DRAFT.</a:t>
            </a:r>
          </a:p>
          <a:p>
            <a:pPr eaLnBrk="1" hangingPunct="1">
              <a:defRPr/>
            </a:pPr>
            <a:endParaRPr lang="en-US" sz="1400" dirty="0" smtClean="0">
              <a:ea typeface="ＭＳ Ｐゴシック" charset="0"/>
              <a:cs typeface="Verdana" charset="0"/>
              <a:sym typeface="Verdana"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a:xfrm>
            <a:off x="3883827" y="8684926"/>
            <a:ext cx="2972591" cy="457513"/>
          </a:xfrm>
          <a:prstGeom prst="rect">
            <a:avLst/>
          </a:prstGeom>
        </p:spPr>
        <p:txBody>
          <a:bodyPr lIns="90436" tIns="45218" rIns="90436" bIns="45218"/>
          <a:lstStyle/>
          <a:p>
            <a:pPr>
              <a:defRPr/>
            </a:pPr>
            <a:fld id="{D918AF2A-62F3-4140-9443-5EC25BCCCE99}" type="slidenum">
              <a:rPr lang="en-US" smtClean="0"/>
              <a:pPr>
                <a:defRPr/>
              </a:pPr>
              <a:t>54</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a:xfrm>
            <a:off x="3883827" y="8684926"/>
            <a:ext cx="2972591" cy="457513"/>
          </a:xfrm>
          <a:prstGeom prst="rect">
            <a:avLst/>
          </a:prstGeom>
        </p:spPr>
        <p:txBody>
          <a:bodyPr lIns="90436" tIns="45218" rIns="90436" bIns="45218"/>
          <a:lstStyle/>
          <a:p>
            <a:pPr>
              <a:defRPr/>
            </a:pPr>
            <a:fld id="{D918AF2A-62F3-4140-9443-5EC25BCCCE99}" type="slidenum">
              <a:rPr lang="en-US" smtClean="0"/>
              <a:pPr>
                <a:defRPr/>
              </a:pPr>
              <a:t>55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Verdana" charset="0"/>
                <a:sym typeface="Verdana" charset="0"/>
              </a:rPr>
              <a:t>Below the filter box, see a list of materials sorted by title. Use the Sort by menu to sort the materials by type, subject, date modified, grade range, publisher, or draft status.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5546E18-3B94-45AD-9512-C8F6CC7C08F3}" type="slidenum">
              <a:rPr lang="en-US" smtClean="0"/>
              <a:pPr/>
              <a:t>6</a:t>
            </a:fld>
            <a:endParaRPr lang="en-US" dirty="0"/>
          </a:p>
        </p:txBody>
      </p:sp>
    </p:spTree>
    <p:extLst>
      <p:ext uri="{BB962C8B-B14F-4D97-AF65-F5344CB8AC3E}">
        <p14:creationId xmlns="" xmlns:p14="http://schemas.microsoft.com/office/powerpoint/2010/main" val="64844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5546E18-3B94-45AD-9512-C8F6CC7C08F3}" type="slidenum">
              <a:rPr lang="en-US" smtClean="0"/>
              <a:pPr/>
              <a:t>7</a:t>
            </a:fld>
            <a:endParaRPr lang="en-US" dirty="0"/>
          </a:p>
        </p:txBody>
      </p:sp>
    </p:spTree>
    <p:extLst>
      <p:ext uri="{BB962C8B-B14F-4D97-AF65-F5344CB8AC3E}">
        <p14:creationId xmlns="" xmlns:p14="http://schemas.microsoft.com/office/powerpoint/2010/main" val="64844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5546E18-3B94-45AD-9512-C8F6CC7C08F3}" type="slidenum">
              <a:rPr lang="en-US" smtClean="0"/>
              <a:pPr/>
              <a:t>8</a:t>
            </a:fld>
            <a:endParaRPr lang="en-US" dirty="0"/>
          </a:p>
        </p:txBody>
      </p:sp>
    </p:spTree>
    <p:extLst>
      <p:ext uri="{BB962C8B-B14F-4D97-AF65-F5344CB8AC3E}">
        <p14:creationId xmlns="" xmlns:p14="http://schemas.microsoft.com/office/powerpoint/2010/main" val="64844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5546E18-3B94-45AD-9512-C8F6CC7C08F3}" type="slidenum">
              <a:rPr lang="en-US" smtClean="0"/>
              <a:pPr/>
              <a:t>9</a:t>
            </a:fld>
            <a:endParaRPr lang="en-US" dirty="0"/>
          </a:p>
        </p:txBody>
      </p:sp>
    </p:spTree>
    <p:extLst>
      <p:ext uri="{BB962C8B-B14F-4D97-AF65-F5344CB8AC3E}">
        <p14:creationId xmlns="" xmlns:p14="http://schemas.microsoft.com/office/powerpoint/2010/main" val="64844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367B4D74-D3C2-4C79-A23C-1499FCF3581D}" type="slidenum">
              <a:rPr lang="en-US" altLang="en-US"/>
              <a:pPr>
                <a:defRPr/>
              </a:pPr>
              <a:t>‹#›</a:t>
            </a:fld>
            <a:endParaRPr lang="en-US" alt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57514B90-78C0-435A-BA29-ACA6A0B646DE}" type="slidenum">
              <a:rPr lang="en-US" altLang="en-US"/>
              <a:pPr>
                <a:defRPr/>
              </a:pPr>
              <a:t>‹#›</a:t>
            </a:fld>
            <a:endParaRPr lang="en-US" alt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96413" y="558800"/>
            <a:ext cx="2957512"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0700" y="558800"/>
            <a:ext cx="8723313" cy="8153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BDD8F306-AF4C-4494-A742-8A9B2375278D}" type="slidenum">
              <a:rPr lang="en-US" altLang="en-US"/>
              <a:pPr>
                <a:defRPr/>
              </a:pPr>
              <a:t>‹#›</a:t>
            </a:fld>
            <a:endParaRPr lang="en-US" alt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9"/>
          <p:cNvSpPr txBox="1">
            <a:spLocks noGrp="1" noChangeArrowheads="1"/>
          </p:cNvSpPr>
          <p:nvPr>
            <p:ph type="sldNum" sz="quarter" idx="10"/>
          </p:nvPr>
        </p:nvSpPr>
        <p:spPr>
          <a:ln/>
        </p:spPr>
        <p:txBody>
          <a:bodyPr/>
          <a:lstStyle>
            <a:lvl1pPr>
              <a:defRPr/>
            </a:lvl1pPr>
          </a:lstStyle>
          <a:p>
            <a:pPr>
              <a:defRPr/>
            </a:pPr>
            <a:fld id="{68AB5946-96D7-44DE-AC40-7BC80624717C}" type="slidenum">
              <a:rPr lang="en-US" altLang="en-US"/>
              <a:pPr>
                <a:defRPr/>
              </a:pPr>
              <a:t>‹#›</a:t>
            </a:fld>
            <a:endParaRPr lang="en-US" altLang="en-US"/>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91400" y="533400"/>
            <a:ext cx="5613400" cy="1270000"/>
          </a:xfrm>
        </p:spPr>
        <p:txBody>
          <a:bodyPr/>
          <a:lstStyle/>
          <a:p>
            <a:r>
              <a:rPr lang="en-US" smtClean="0"/>
              <a:t>Click to edit Master title style</a:t>
            </a:r>
            <a:endParaRPr lang="en-US"/>
          </a:p>
        </p:txBody>
      </p:sp>
      <p:sp>
        <p:nvSpPr>
          <p:cNvPr id="3" name="Content Placeholder 2"/>
          <p:cNvSpPr>
            <a:spLocks noGrp="1"/>
          </p:cNvSpPr>
          <p:nvPr>
            <p:ph idx="1"/>
          </p:nvPr>
        </p:nvSpPr>
        <p:spPr>
          <a:xfrm>
            <a:off x="508000" y="2857500"/>
            <a:ext cx="11988800" cy="697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9"/>
          <p:cNvSpPr txBox="1">
            <a:spLocks noGrp="1" noChangeArrowheads="1"/>
          </p:cNvSpPr>
          <p:nvPr>
            <p:ph type="sldNum" sz="quarter" idx="10"/>
          </p:nvPr>
        </p:nvSpPr>
        <p:spPr>
          <a:ln/>
        </p:spPr>
        <p:txBody>
          <a:bodyPr/>
          <a:lstStyle>
            <a:lvl1pPr>
              <a:defRPr/>
            </a:lvl1pPr>
          </a:lstStyle>
          <a:p>
            <a:pPr>
              <a:defRPr/>
            </a:pPr>
            <a:fld id="{ACB238F3-9E51-40ED-ADF0-F3B7D689DE2F}" type="slidenum">
              <a:rPr lang="en-US" altLang="en-US"/>
              <a:pPr>
                <a:defRPr/>
              </a:pPr>
              <a:t>‹#›</a:t>
            </a:fld>
            <a:endParaRPr lang="en-US" altLang="en-US"/>
          </a:p>
        </p:txBody>
      </p:sp>
    </p:spTree>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9"/>
          <p:cNvSpPr txBox="1">
            <a:spLocks noGrp="1" noChangeArrowheads="1"/>
          </p:cNvSpPr>
          <p:nvPr>
            <p:ph type="sldNum" sz="quarter" idx="10"/>
          </p:nvPr>
        </p:nvSpPr>
        <p:spPr>
          <a:ln/>
        </p:spPr>
        <p:txBody>
          <a:bodyPr/>
          <a:lstStyle>
            <a:lvl1pPr>
              <a:defRPr/>
            </a:lvl1pPr>
          </a:lstStyle>
          <a:p>
            <a:pPr>
              <a:defRPr/>
            </a:pPr>
            <a:fld id="{71145002-CA66-4873-A183-DF11BD85BEC7}" type="slidenum">
              <a:rPr lang="en-US" altLang="en-US"/>
              <a:pPr>
                <a:defRPr/>
              </a:pPr>
              <a:t>‹#›</a:t>
            </a:fld>
            <a:endParaRPr lang="en-US" altLang="en-US"/>
          </a:p>
        </p:txBody>
      </p:sp>
    </p:spTree>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905000"/>
            <a:ext cx="5918200" cy="697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905000"/>
            <a:ext cx="5918200" cy="697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9"/>
          <p:cNvSpPr txBox="1">
            <a:spLocks noGrp="1" noChangeArrowheads="1"/>
          </p:cNvSpPr>
          <p:nvPr>
            <p:ph type="sldNum" sz="quarter" idx="10"/>
          </p:nvPr>
        </p:nvSpPr>
        <p:spPr>
          <a:ln/>
        </p:spPr>
        <p:txBody>
          <a:bodyPr/>
          <a:lstStyle>
            <a:lvl1pPr>
              <a:defRPr/>
            </a:lvl1pPr>
          </a:lstStyle>
          <a:p>
            <a:pPr>
              <a:defRPr/>
            </a:pPr>
            <a:fld id="{C200FD22-53A1-4AF9-8461-D0296A81346F}" type="slidenum">
              <a:rPr lang="en-US" altLang="en-US"/>
              <a:pPr>
                <a:defRPr/>
              </a:pPr>
              <a:t>‹#›</a:t>
            </a:fld>
            <a:endParaRPr lang="en-US" altLang="en-US"/>
          </a:p>
        </p:txBody>
      </p:sp>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9"/>
          <p:cNvSpPr txBox="1">
            <a:spLocks noGrp="1" noChangeArrowheads="1"/>
          </p:cNvSpPr>
          <p:nvPr>
            <p:ph type="sldNum" sz="quarter" idx="10"/>
          </p:nvPr>
        </p:nvSpPr>
        <p:spPr>
          <a:ln/>
        </p:spPr>
        <p:txBody>
          <a:bodyPr/>
          <a:lstStyle>
            <a:lvl1pPr>
              <a:defRPr/>
            </a:lvl1pPr>
          </a:lstStyle>
          <a:p>
            <a:pPr>
              <a:defRPr/>
            </a:pPr>
            <a:fld id="{ABECA0B8-A530-4ADA-907B-5E650AE42E95}" type="slidenum">
              <a:rPr lang="en-US" altLang="en-US"/>
              <a:pPr>
                <a:defRPr/>
              </a:pPr>
              <a:t>‹#›</a:t>
            </a:fld>
            <a:endParaRPr lang="en-US" altLang="en-US"/>
          </a:p>
        </p:txBody>
      </p:sp>
    </p:spTree>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9"/>
          <p:cNvSpPr txBox="1">
            <a:spLocks noGrp="1" noChangeArrowheads="1"/>
          </p:cNvSpPr>
          <p:nvPr>
            <p:ph type="sldNum" sz="quarter" idx="10"/>
          </p:nvPr>
        </p:nvSpPr>
        <p:spPr>
          <a:ln/>
        </p:spPr>
        <p:txBody>
          <a:bodyPr/>
          <a:lstStyle>
            <a:lvl1pPr>
              <a:defRPr/>
            </a:lvl1pPr>
          </a:lstStyle>
          <a:p>
            <a:pPr>
              <a:defRPr/>
            </a:pPr>
            <a:fld id="{AFCCD6C8-8756-47CD-B569-38CA1B22181D}" type="slidenum">
              <a:rPr lang="en-US" altLang="en-US"/>
              <a:pPr>
                <a:defRPr/>
              </a:pPr>
              <a:t>‹#›</a:t>
            </a:fld>
            <a:endParaRPr lang="en-US" altLang="en-US"/>
          </a:p>
        </p:txBody>
      </p:sp>
    </p:spTree>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9"/>
          <p:cNvSpPr txBox="1">
            <a:spLocks noGrp="1" noChangeArrowheads="1"/>
          </p:cNvSpPr>
          <p:nvPr>
            <p:ph type="sldNum" sz="quarter" idx="10"/>
          </p:nvPr>
        </p:nvSpPr>
        <p:spPr>
          <a:ln/>
        </p:spPr>
        <p:txBody>
          <a:bodyPr/>
          <a:lstStyle>
            <a:lvl1pPr>
              <a:defRPr/>
            </a:lvl1pPr>
          </a:lstStyle>
          <a:p>
            <a:pPr>
              <a:defRPr/>
            </a:pPr>
            <a:fld id="{82F23CC3-C414-4945-9EB5-D10878FB7DCD}" type="slidenum">
              <a:rPr lang="en-US" altLang="en-US"/>
              <a:pPr>
                <a:defRPr/>
              </a:pPr>
              <a:t>‹#›</a:t>
            </a:fld>
            <a:endParaRPr lang="en-US" altLang="en-US"/>
          </a:p>
        </p:txBody>
      </p:sp>
    </p:spTree>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9"/>
          <p:cNvSpPr txBox="1">
            <a:spLocks noGrp="1" noChangeArrowheads="1"/>
          </p:cNvSpPr>
          <p:nvPr>
            <p:ph type="sldNum" sz="quarter" idx="10"/>
          </p:nvPr>
        </p:nvSpPr>
        <p:spPr>
          <a:ln/>
        </p:spPr>
        <p:txBody>
          <a:bodyPr/>
          <a:lstStyle>
            <a:lvl1pPr>
              <a:defRPr/>
            </a:lvl1pPr>
          </a:lstStyle>
          <a:p>
            <a:pPr>
              <a:defRPr/>
            </a:pPr>
            <a:fld id="{F2D18496-5288-43FC-9B54-9E08593753CD}" type="slidenum">
              <a:rPr lang="en-US" altLang="en-US"/>
              <a:pPr>
                <a:defRPr/>
              </a:pPr>
              <a:t>‹#›</a:t>
            </a:fld>
            <a:endParaRPr lang="en-US" alt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5"/>
          <p:cNvSpPr txBox="1">
            <a:spLocks noGrp="1" noChangeArrowheads="1"/>
          </p:cNvSpPr>
          <p:nvPr>
            <p:ph type="sldNum" sz="quarter" idx="10"/>
          </p:nvPr>
        </p:nvSpPr>
        <p:spPr>
          <a:ln/>
        </p:spPr>
        <p:txBody>
          <a:bodyPr/>
          <a:lstStyle>
            <a:lvl1pPr>
              <a:defRPr/>
            </a:lvl1pPr>
          </a:lstStyle>
          <a:p>
            <a:pPr>
              <a:defRPr/>
            </a:pPr>
            <a:fld id="{9B9D798B-18D2-4F32-8B1E-08B2BF6E72E3}" type="slidenum">
              <a:rPr lang="en-US" altLang="en-US"/>
              <a:pPr>
                <a:defRPr/>
              </a:pPr>
              <a:t>‹#›</a:t>
            </a:fld>
            <a:endParaRPr lang="en-US" altLang="en-US"/>
          </a:p>
        </p:txBody>
      </p:sp>
    </p:spTree>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dan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9"/>
          <p:cNvSpPr txBox="1">
            <a:spLocks noGrp="1" noChangeArrowheads="1"/>
          </p:cNvSpPr>
          <p:nvPr>
            <p:ph type="sldNum" sz="quarter" idx="10"/>
          </p:nvPr>
        </p:nvSpPr>
        <p:spPr>
          <a:ln/>
        </p:spPr>
        <p:txBody>
          <a:bodyPr/>
          <a:lstStyle>
            <a:lvl1pPr>
              <a:defRPr/>
            </a:lvl1pPr>
          </a:lstStyle>
          <a:p>
            <a:pPr>
              <a:defRPr/>
            </a:pPr>
            <a:fld id="{60E10214-C8BE-432C-89A5-0AF98AB7BAE3}" type="slidenum">
              <a:rPr lang="en-US" altLang="en-US"/>
              <a:pPr>
                <a:defRPr/>
              </a:pPr>
              <a:t>‹#›</a:t>
            </a:fld>
            <a:endParaRPr lang="en-US" altLang="en-US"/>
          </a:p>
        </p:txBody>
      </p:sp>
    </p:spTree>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9"/>
          <p:cNvSpPr txBox="1">
            <a:spLocks noGrp="1" noChangeArrowheads="1"/>
          </p:cNvSpPr>
          <p:nvPr>
            <p:ph type="sldNum" sz="quarter" idx="10"/>
          </p:nvPr>
        </p:nvSpPr>
        <p:spPr>
          <a:ln/>
        </p:spPr>
        <p:txBody>
          <a:bodyPr/>
          <a:lstStyle>
            <a:lvl1pPr>
              <a:defRPr/>
            </a:lvl1pPr>
          </a:lstStyle>
          <a:p>
            <a:pPr>
              <a:defRPr/>
            </a:pPr>
            <a:fld id="{99B5FEE9-38E6-47EA-A10A-5A9EECD894AA}" type="slidenum">
              <a:rPr lang="en-US" altLang="en-US"/>
              <a:pPr>
                <a:defRPr/>
              </a:pPr>
              <a:t>‹#›</a:t>
            </a:fld>
            <a:endParaRPr lang="en-US" altLang="en-US"/>
          </a:p>
        </p:txBody>
      </p:sp>
    </p:spTree>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9600" y="749300"/>
            <a:ext cx="2997200" cy="812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749300"/>
            <a:ext cx="8839200" cy="812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9"/>
          <p:cNvSpPr txBox="1">
            <a:spLocks noGrp="1" noChangeArrowheads="1"/>
          </p:cNvSpPr>
          <p:nvPr>
            <p:ph type="sldNum" sz="quarter" idx="10"/>
          </p:nvPr>
        </p:nvSpPr>
        <p:spPr>
          <a:ln/>
        </p:spPr>
        <p:txBody>
          <a:bodyPr/>
          <a:lstStyle>
            <a:lvl1pPr>
              <a:defRPr/>
            </a:lvl1pPr>
          </a:lstStyle>
          <a:p>
            <a:pPr>
              <a:defRPr/>
            </a:pPr>
            <a:fld id="{E3A3353C-9B19-4EFD-A60D-99E7CC3FA19E}" type="slidenum">
              <a:rPr lang="en-US" altLang="en-US"/>
              <a:pPr>
                <a:defRPr/>
              </a:pPr>
              <a:t>‹#›</a:t>
            </a:fld>
            <a:endParaRPr lang="en-US" altLang="en-US"/>
          </a:p>
        </p:txBody>
      </p:sp>
    </p:spTree>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939" y="557672"/>
            <a:ext cx="11893617" cy="95955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939" y="1733973"/>
            <a:ext cx="5845697" cy="682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0775" y="1733973"/>
            <a:ext cx="5847781" cy="682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702553" y="8778240"/>
            <a:ext cx="5864461" cy="650240"/>
          </a:xfrm>
          <a:prstGeom prst="rect">
            <a:avLst/>
          </a:prstGeom>
        </p:spPr>
        <p:txBody>
          <a:bodyPr lIns="124157" tIns="62079" rIns="124157" bIns="62079"/>
          <a:lstStyle>
            <a:lvl1pPr>
              <a:defRPr/>
            </a:lvl1pPr>
          </a:lstStyle>
          <a:p>
            <a:r>
              <a:rPr lang="en-US" dirty="0"/>
              <a:t>Copyright © 2011 Pearson Education, Inc. or its affiliates. All rights reserved.</a:t>
            </a:r>
          </a:p>
        </p:txBody>
      </p:sp>
      <p:sp>
        <p:nvSpPr>
          <p:cNvPr id="6" name="Slide Number Placeholder 5"/>
          <p:cNvSpPr>
            <a:spLocks noGrp="1"/>
          </p:cNvSpPr>
          <p:nvPr>
            <p:ph type="sldNum" sz="quarter" idx="11"/>
          </p:nvPr>
        </p:nvSpPr>
        <p:spPr>
          <a:xfrm>
            <a:off x="12308487" y="8778240"/>
            <a:ext cx="696313" cy="325120"/>
          </a:xfrm>
        </p:spPr>
        <p:txBody>
          <a:bodyPr/>
          <a:lstStyle>
            <a:lvl1pPr>
              <a:defRPr smtClean="0"/>
            </a:lvl1pPr>
          </a:lstStyle>
          <a:p>
            <a:fld id="{D522F95A-7E9D-834C-B1A8-30E64F6770A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91FA9026-075B-4F98-A665-8CAF1CBB4997}" type="slidenum">
              <a:rPr lang="en-US" altLang="en-US"/>
              <a:pPr>
                <a:defRPr/>
              </a:pPr>
              <a:t>‹#›</a:t>
            </a:fld>
            <a:endParaRPr lang="en-US" alt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5"/>
          <p:cNvSpPr txBox="1">
            <a:spLocks noGrp="1" noChangeArrowheads="1"/>
          </p:cNvSpPr>
          <p:nvPr>
            <p:ph type="sldNum" sz="quarter" idx="10"/>
          </p:nvPr>
        </p:nvSpPr>
        <p:spPr>
          <a:ln/>
        </p:spPr>
        <p:txBody>
          <a:bodyPr/>
          <a:lstStyle>
            <a:lvl1pPr>
              <a:defRPr/>
            </a:lvl1pPr>
          </a:lstStyle>
          <a:p>
            <a:pPr>
              <a:defRPr/>
            </a:pPr>
            <a:fld id="{9B3311E7-84EF-4C8F-A152-310879C20B52}" type="slidenum">
              <a:rPr lang="en-US" altLang="en-US"/>
              <a:pPr>
                <a:defRPr/>
              </a:pPr>
              <a:t>‹#›</a:t>
            </a:fld>
            <a:endParaRPr lang="en-US" alt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5"/>
          <p:cNvSpPr txBox="1">
            <a:spLocks noGrp="1" noChangeArrowheads="1"/>
          </p:cNvSpPr>
          <p:nvPr>
            <p:ph type="sldNum" sz="quarter" idx="10"/>
          </p:nvPr>
        </p:nvSpPr>
        <p:spPr>
          <a:ln/>
        </p:spPr>
        <p:txBody>
          <a:bodyPr/>
          <a:lstStyle>
            <a:lvl1pPr>
              <a:defRPr/>
            </a:lvl1pPr>
          </a:lstStyle>
          <a:p>
            <a:pPr>
              <a:defRPr/>
            </a:pPr>
            <a:fld id="{9514E0D2-21FF-4437-AB01-880F400FF1BB}" type="slidenum">
              <a:rPr lang="en-US" altLang="en-US"/>
              <a:pPr>
                <a:defRPr/>
              </a:pPr>
              <a:t>‹#›</a:t>
            </a:fld>
            <a:endParaRPr lang="en-US" alt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5"/>
          <p:cNvSpPr txBox="1">
            <a:spLocks noGrp="1" noChangeArrowheads="1"/>
          </p:cNvSpPr>
          <p:nvPr>
            <p:ph type="sldNum" sz="quarter" idx="10"/>
          </p:nvPr>
        </p:nvSpPr>
        <p:spPr>
          <a:ln/>
        </p:spPr>
        <p:txBody>
          <a:bodyPr/>
          <a:lstStyle>
            <a:lvl1pPr>
              <a:defRPr/>
            </a:lvl1pPr>
          </a:lstStyle>
          <a:p>
            <a:pPr>
              <a:defRPr/>
            </a:pPr>
            <a:fld id="{767FA85E-4A64-431B-910B-6A49681FD707}" type="slidenum">
              <a:rPr lang="en-US" altLang="en-US"/>
              <a:pPr>
                <a:defRPr/>
              </a:pPr>
              <a:t>‹#›</a:t>
            </a:fld>
            <a:endParaRPr lang="en-US" alt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23F22C7A-7066-4CBB-8615-2FF7C85E1B29}" type="slidenum">
              <a:rPr lang="en-US" altLang="en-US"/>
              <a:pPr>
                <a:defRPr/>
              </a:pPr>
              <a:t>‹#›</a:t>
            </a:fld>
            <a:endParaRPr lang="en-US" alt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D095C1EF-89C4-4966-BA69-8972C312B7B8}" type="slidenum">
              <a:rPr lang="en-US" altLang="en-US"/>
              <a:pPr>
                <a:defRPr/>
              </a:pPr>
              <a:t>‹#›</a:t>
            </a:fld>
            <a:endParaRPr lang="en-US" alt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dana"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C290F724-DC9B-4083-A5A1-6B3942A3B92A}" type="slidenum">
              <a:rPr lang="en-US" altLang="en-US"/>
              <a:pPr>
                <a:defRPr/>
              </a:pPr>
              <a:t>‹#›</a:t>
            </a:fld>
            <a:endParaRPr lang="en-US" alt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p:cNvSpPr>
          <p:nvPr/>
        </p:nvSpPr>
        <p:spPr bwMode="auto">
          <a:xfrm>
            <a:off x="0" y="0"/>
            <a:ext cx="13004800" cy="9753600"/>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lvl1pPr eaLnBrk="0" hangingPunct="0">
              <a:defRPr sz="2400">
                <a:solidFill>
                  <a:srgbClr val="000000"/>
                </a:solidFill>
                <a:latin typeface="Verdana" pitchFamily="34" charset="0"/>
                <a:ea typeface="ヒラギノ角ゴ ProN W3" charset="-128"/>
                <a:sym typeface="Verdana" pitchFamily="34" charset="0"/>
              </a:defRPr>
            </a:lvl1pPr>
            <a:lvl2pPr marL="742950" indent="-285750" eaLnBrk="0" hangingPunct="0">
              <a:defRPr sz="2400">
                <a:solidFill>
                  <a:srgbClr val="000000"/>
                </a:solidFill>
                <a:latin typeface="Verdana" pitchFamily="34" charset="0"/>
                <a:ea typeface="ヒラギノ角ゴ ProN W3" charset="-128"/>
                <a:sym typeface="Verdana" pitchFamily="34" charset="0"/>
              </a:defRPr>
            </a:lvl2pPr>
            <a:lvl3pPr marL="1143000" indent="-228600" eaLnBrk="0" hangingPunct="0">
              <a:defRPr sz="2400">
                <a:solidFill>
                  <a:srgbClr val="000000"/>
                </a:solidFill>
                <a:latin typeface="Verdana" pitchFamily="34" charset="0"/>
                <a:ea typeface="ヒラギノ角ゴ ProN W3" charset="-128"/>
                <a:sym typeface="Verdana" pitchFamily="34" charset="0"/>
              </a:defRPr>
            </a:lvl3pPr>
            <a:lvl4pPr marL="1600200" indent="-228600" eaLnBrk="0" hangingPunct="0">
              <a:defRPr sz="2400">
                <a:solidFill>
                  <a:srgbClr val="000000"/>
                </a:solidFill>
                <a:latin typeface="Verdana" pitchFamily="34" charset="0"/>
                <a:ea typeface="ヒラギノ角ゴ ProN W3" charset="-128"/>
                <a:sym typeface="Verdana" pitchFamily="34" charset="0"/>
              </a:defRPr>
            </a:lvl4pPr>
            <a:lvl5pPr marL="2057400" indent="-228600" eaLnBrk="0" hangingPunct="0">
              <a:defRPr sz="2400">
                <a:solidFill>
                  <a:srgbClr val="000000"/>
                </a:solidFill>
                <a:latin typeface="Verdana" pitchFamily="34" charset="0"/>
                <a:ea typeface="ヒラギノ角ゴ ProN W3" charset="-128"/>
                <a:sym typeface="Verdana" pitchFamily="34" charset="0"/>
              </a:defRPr>
            </a:lvl5pPr>
            <a:lvl6pPr marL="2514600" indent="-228600" eaLnBrk="0" fontAlgn="base" hangingPunct="0">
              <a:spcBef>
                <a:spcPct val="0"/>
              </a:spcBef>
              <a:spcAft>
                <a:spcPct val="0"/>
              </a:spcAft>
              <a:defRPr sz="2400">
                <a:solidFill>
                  <a:srgbClr val="000000"/>
                </a:solidFill>
                <a:latin typeface="Verdana" pitchFamily="34" charset="0"/>
                <a:ea typeface="ヒラギノ角ゴ ProN W3" charset="-128"/>
                <a:sym typeface="Verdana" pitchFamily="34" charset="0"/>
              </a:defRPr>
            </a:lvl6pPr>
            <a:lvl7pPr marL="2971800" indent="-228600" eaLnBrk="0" fontAlgn="base" hangingPunct="0">
              <a:spcBef>
                <a:spcPct val="0"/>
              </a:spcBef>
              <a:spcAft>
                <a:spcPct val="0"/>
              </a:spcAft>
              <a:defRPr sz="2400">
                <a:solidFill>
                  <a:srgbClr val="000000"/>
                </a:solidFill>
                <a:latin typeface="Verdana" pitchFamily="34" charset="0"/>
                <a:ea typeface="ヒラギノ角ゴ ProN W3" charset="-128"/>
                <a:sym typeface="Verdana" pitchFamily="34" charset="0"/>
              </a:defRPr>
            </a:lvl7pPr>
            <a:lvl8pPr marL="3429000" indent="-228600" eaLnBrk="0" fontAlgn="base" hangingPunct="0">
              <a:spcBef>
                <a:spcPct val="0"/>
              </a:spcBef>
              <a:spcAft>
                <a:spcPct val="0"/>
              </a:spcAft>
              <a:defRPr sz="2400">
                <a:solidFill>
                  <a:srgbClr val="000000"/>
                </a:solidFill>
                <a:latin typeface="Verdana" pitchFamily="34" charset="0"/>
                <a:ea typeface="ヒラギノ角ゴ ProN W3" charset="-128"/>
                <a:sym typeface="Verdana" pitchFamily="34" charset="0"/>
              </a:defRPr>
            </a:lvl8pPr>
            <a:lvl9pPr marL="3886200" indent="-228600" eaLnBrk="0" fontAlgn="base" hangingPunct="0">
              <a:spcBef>
                <a:spcPct val="0"/>
              </a:spcBef>
              <a:spcAft>
                <a:spcPct val="0"/>
              </a:spcAft>
              <a:defRPr sz="2400">
                <a:solidFill>
                  <a:srgbClr val="000000"/>
                </a:solidFill>
                <a:latin typeface="Verdana" pitchFamily="34" charset="0"/>
                <a:ea typeface="ヒラギノ角ゴ ProN W3" charset="-128"/>
                <a:sym typeface="Verdana" pitchFamily="34" charset="0"/>
              </a:defRPr>
            </a:lvl9pPr>
          </a:lstStyle>
          <a:p>
            <a:pPr eaLnBrk="1" hangingPunct="1">
              <a:defRPr/>
            </a:pPr>
            <a:endParaRPr lang="en-US" altLang="en-US" smtClean="0"/>
          </a:p>
        </p:txBody>
      </p:sp>
      <p:pic>
        <p:nvPicPr>
          <p:cNvPr id="3075" name="Picture 2"/>
          <p:cNvPicPr>
            <a:picLocks noChangeAspect="1" noChangeArrowheads="1"/>
          </p:cNvPicPr>
          <p:nvPr/>
        </p:nvPicPr>
        <p:blipFill>
          <a:blip r:embed="rId13" cstate="print"/>
          <a:srcRect/>
          <a:stretch>
            <a:fillRect/>
          </a:stretch>
        </p:blipFill>
        <p:spPr bwMode="auto">
          <a:xfrm>
            <a:off x="0" y="0"/>
            <a:ext cx="13004800" cy="9753600"/>
          </a:xfrm>
          <a:prstGeom prst="rect">
            <a:avLst/>
          </a:prstGeom>
          <a:noFill/>
          <a:ln w="12700">
            <a:noFill/>
            <a:miter lim="800000"/>
            <a:headEnd/>
            <a:tailEnd/>
          </a:ln>
        </p:spPr>
      </p:pic>
      <p:sp>
        <p:nvSpPr>
          <p:cNvPr id="3076" name="Rectangle 3"/>
          <p:cNvSpPr>
            <a:spLocks noGrp="1" noChangeArrowheads="1"/>
          </p:cNvSpPr>
          <p:nvPr>
            <p:ph type="title"/>
          </p:nvPr>
        </p:nvSpPr>
        <p:spPr bwMode="auto">
          <a:xfrm>
            <a:off x="520700" y="558800"/>
            <a:ext cx="7061200" cy="1943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ltLang="en-US" smtClean="0">
                <a:sym typeface="Verdana" pitchFamily="34" charset="0"/>
              </a:rPr>
              <a:t>Click to edit Master title style</a:t>
            </a:r>
          </a:p>
        </p:txBody>
      </p:sp>
      <p:pic>
        <p:nvPicPr>
          <p:cNvPr id="3077" name="Picture 4"/>
          <p:cNvPicPr>
            <a:picLocks noChangeAspect="1" noChangeArrowheads="1"/>
          </p:cNvPicPr>
          <p:nvPr/>
        </p:nvPicPr>
        <p:blipFill>
          <a:blip r:embed="rId14" cstate="print"/>
          <a:srcRect/>
          <a:stretch>
            <a:fillRect/>
          </a:stretch>
        </p:blipFill>
        <p:spPr bwMode="auto">
          <a:xfrm>
            <a:off x="0" y="9169400"/>
            <a:ext cx="13004800" cy="584200"/>
          </a:xfrm>
          <a:prstGeom prst="rect">
            <a:avLst/>
          </a:prstGeom>
          <a:noFill/>
          <a:ln w="12700">
            <a:noFill/>
            <a:miter lim="800000"/>
            <a:headEnd/>
            <a:tailEnd/>
          </a:ln>
        </p:spPr>
      </p:pic>
      <p:sp>
        <p:nvSpPr>
          <p:cNvPr id="2" name="Text Box 5"/>
          <p:cNvSpPr txBox="1">
            <a:spLocks noGrp="1" noChangeArrowheads="1"/>
          </p:cNvSpPr>
          <p:nvPr>
            <p:ph type="sldNum" sz="quarter" idx="4"/>
          </p:nvPr>
        </p:nvSpPr>
        <p:spPr bwMode="auto">
          <a:xfrm>
            <a:off x="177800" y="9296400"/>
            <a:ext cx="307975"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200" smtClean="0">
                <a:solidFill>
                  <a:srgbClr val="FFFFFF"/>
                </a:solidFill>
              </a:defRPr>
            </a:lvl1pPr>
          </a:lstStyle>
          <a:p>
            <a:pPr>
              <a:defRPr/>
            </a:pPr>
            <a:fld id="{766CB704-5FF3-4BDB-A863-5CB43C848FC1}" type="slidenum">
              <a:rPr lang="en-US" altLang="en-US"/>
              <a:pPr>
                <a:defRPr/>
              </a:pPr>
              <a:t>‹#›</a:t>
            </a:fld>
            <a:endParaRPr lang="en-US" altLang="en-US"/>
          </a:p>
        </p:txBody>
      </p:sp>
      <p:pic>
        <p:nvPicPr>
          <p:cNvPr id="7" name="Picture 6"/>
          <p:cNvPicPr>
            <a:picLocks noChangeAspect="1" noChangeArrowheads="1"/>
          </p:cNvPicPr>
          <p:nvPr/>
        </p:nvPicPr>
        <p:blipFill>
          <a:blip r:embed="rId15" cstate="print"/>
          <a:srcRect/>
          <a:stretch>
            <a:fillRect/>
          </a:stretch>
        </p:blipFill>
        <p:spPr bwMode="auto">
          <a:xfrm>
            <a:off x="635000" y="762000"/>
            <a:ext cx="400564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ransition spd="med">
    <p:dissolve/>
  </p:transition>
  <p:hf hdr="0" ftr="0" dt="0"/>
  <p:txStyles>
    <p:titleStyle>
      <a:lvl1pPr algn="ctr" rtl="0" eaLnBrk="0" fontAlgn="base" hangingPunct="0">
        <a:spcBef>
          <a:spcPct val="0"/>
        </a:spcBef>
        <a:spcAft>
          <a:spcPct val="0"/>
        </a:spcAft>
        <a:defRPr sz="5000">
          <a:solidFill>
            <a:srgbClr val="282F82"/>
          </a:solidFill>
          <a:latin typeface="+mj-lt"/>
          <a:ea typeface="+mj-ea"/>
          <a:cs typeface="+mj-cs"/>
          <a:sym typeface="Verdana" pitchFamily="34" charset="0"/>
        </a:defRPr>
      </a:lvl1pPr>
      <a:lvl2pPr algn="ctr" rtl="0" eaLnBrk="0" fontAlgn="base" hangingPunct="0">
        <a:spcBef>
          <a:spcPct val="0"/>
        </a:spcBef>
        <a:spcAft>
          <a:spcPct val="0"/>
        </a:spcAft>
        <a:defRPr sz="5000">
          <a:solidFill>
            <a:srgbClr val="282F82"/>
          </a:solidFill>
          <a:latin typeface="Verdana" charset="0"/>
          <a:ea typeface="ヒラギノ角ゴ ProN W3" charset="0"/>
          <a:cs typeface="ヒラギノ角ゴ ProN W3" charset="0"/>
          <a:sym typeface="Verdana" pitchFamily="34" charset="0"/>
        </a:defRPr>
      </a:lvl2pPr>
      <a:lvl3pPr algn="ctr" rtl="0" eaLnBrk="0" fontAlgn="base" hangingPunct="0">
        <a:spcBef>
          <a:spcPct val="0"/>
        </a:spcBef>
        <a:spcAft>
          <a:spcPct val="0"/>
        </a:spcAft>
        <a:defRPr sz="5000">
          <a:solidFill>
            <a:srgbClr val="282F82"/>
          </a:solidFill>
          <a:latin typeface="Verdana" charset="0"/>
          <a:ea typeface="ヒラギノ角ゴ ProN W3" charset="0"/>
          <a:cs typeface="ヒラギノ角ゴ ProN W3" charset="0"/>
          <a:sym typeface="Verdana" pitchFamily="34" charset="0"/>
        </a:defRPr>
      </a:lvl3pPr>
      <a:lvl4pPr algn="ctr" rtl="0" eaLnBrk="0" fontAlgn="base" hangingPunct="0">
        <a:spcBef>
          <a:spcPct val="0"/>
        </a:spcBef>
        <a:spcAft>
          <a:spcPct val="0"/>
        </a:spcAft>
        <a:defRPr sz="5000">
          <a:solidFill>
            <a:srgbClr val="282F82"/>
          </a:solidFill>
          <a:latin typeface="Verdana" charset="0"/>
          <a:ea typeface="ヒラギノ角ゴ ProN W3" charset="0"/>
          <a:cs typeface="ヒラギノ角ゴ ProN W3" charset="0"/>
          <a:sym typeface="Verdana" pitchFamily="34" charset="0"/>
        </a:defRPr>
      </a:lvl4pPr>
      <a:lvl5pPr algn="ctr" rtl="0" eaLnBrk="0" fontAlgn="base" hangingPunct="0">
        <a:spcBef>
          <a:spcPct val="0"/>
        </a:spcBef>
        <a:spcAft>
          <a:spcPct val="0"/>
        </a:spcAft>
        <a:defRPr sz="5000">
          <a:solidFill>
            <a:srgbClr val="282F82"/>
          </a:solidFill>
          <a:latin typeface="Verdana" charset="0"/>
          <a:ea typeface="ヒラギノ角ゴ ProN W3" charset="0"/>
          <a:cs typeface="ヒラギノ角ゴ ProN W3" charset="0"/>
          <a:sym typeface="Verdana" pitchFamily="34" charset="0"/>
        </a:defRPr>
      </a:lvl5pPr>
      <a:lvl6pPr marL="457200" algn="ctr" rtl="0" fontAlgn="base">
        <a:spcBef>
          <a:spcPct val="0"/>
        </a:spcBef>
        <a:spcAft>
          <a:spcPct val="0"/>
        </a:spcAft>
        <a:defRPr sz="5000">
          <a:solidFill>
            <a:srgbClr val="282F82"/>
          </a:solidFill>
          <a:latin typeface="Verdana" charset="0"/>
          <a:ea typeface="ヒラギノ角ゴ ProN W3" charset="0"/>
          <a:cs typeface="ヒラギノ角ゴ ProN W3" charset="0"/>
          <a:sym typeface="Verdana" charset="0"/>
        </a:defRPr>
      </a:lvl6pPr>
      <a:lvl7pPr marL="914400" algn="ctr" rtl="0" fontAlgn="base">
        <a:spcBef>
          <a:spcPct val="0"/>
        </a:spcBef>
        <a:spcAft>
          <a:spcPct val="0"/>
        </a:spcAft>
        <a:defRPr sz="5000">
          <a:solidFill>
            <a:srgbClr val="282F82"/>
          </a:solidFill>
          <a:latin typeface="Verdana" charset="0"/>
          <a:ea typeface="ヒラギノ角ゴ ProN W3" charset="0"/>
          <a:cs typeface="ヒラギノ角ゴ ProN W3" charset="0"/>
          <a:sym typeface="Verdana" charset="0"/>
        </a:defRPr>
      </a:lvl7pPr>
      <a:lvl8pPr marL="1371600" algn="ctr" rtl="0" fontAlgn="base">
        <a:spcBef>
          <a:spcPct val="0"/>
        </a:spcBef>
        <a:spcAft>
          <a:spcPct val="0"/>
        </a:spcAft>
        <a:defRPr sz="5000">
          <a:solidFill>
            <a:srgbClr val="282F82"/>
          </a:solidFill>
          <a:latin typeface="Verdana" charset="0"/>
          <a:ea typeface="ヒラギノ角ゴ ProN W3" charset="0"/>
          <a:cs typeface="ヒラギノ角ゴ ProN W3" charset="0"/>
          <a:sym typeface="Verdana" charset="0"/>
        </a:defRPr>
      </a:lvl8pPr>
      <a:lvl9pPr marL="1828800" algn="ctr" rtl="0" fontAlgn="base">
        <a:spcBef>
          <a:spcPct val="0"/>
        </a:spcBef>
        <a:spcAft>
          <a:spcPct val="0"/>
        </a:spcAft>
        <a:defRPr sz="5000">
          <a:solidFill>
            <a:srgbClr val="282F82"/>
          </a:solidFill>
          <a:latin typeface="Verdana" charset="0"/>
          <a:ea typeface="ヒラギノ角ゴ ProN W3" charset="0"/>
          <a:cs typeface="ヒラギノ角ゴ ProN W3" charset="0"/>
          <a:sym typeface="Verdana" charset="0"/>
        </a:defRPr>
      </a:lvl9pPr>
    </p:titleStyle>
    <p:bodyStyle>
      <a:lvl1pPr marL="342900" indent="-342900" algn="l" rtl="0" eaLnBrk="0" fontAlgn="base" hangingPunct="0">
        <a:spcBef>
          <a:spcPts val="1200"/>
        </a:spcBef>
        <a:spcAft>
          <a:spcPct val="0"/>
        </a:spcAft>
        <a:defRPr sz="3400">
          <a:solidFill>
            <a:schemeClr val="tx1"/>
          </a:solidFill>
          <a:latin typeface="+mn-lt"/>
          <a:ea typeface="+mn-ea"/>
          <a:cs typeface="+mn-cs"/>
          <a:sym typeface="Verdana" pitchFamily="34" charset="0"/>
        </a:defRPr>
      </a:lvl1pPr>
      <a:lvl2pPr marL="742950" indent="-285750" algn="l" rtl="0" eaLnBrk="0" fontAlgn="base" hangingPunct="0">
        <a:spcBef>
          <a:spcPts val="1200"/>
        </a:spcBef>
        <a:spcAft>
          <a:spcPct val="0"/>
        </a:spcAft>
        <a:defRPr sz="3400">
          <a:solidFill>
            <a:schemeClr val="tx1"/>
          </a:solidFill>
          <a:latin typeface="+mn-lt"/>
          <a:ea typeface="+mn-ea"/>
          <a:cs typeface="+mn-cs"/>
          <a:sym typeface="Verdana" pitchFamily="34" charset="0"/>
        </a:defRPr>
      </a:lvl2pPr>
      <a:lvl3pPr marL="1143000" indent="-228600" algn="l" rtl="0" eaLnBrk="0" fontAlgn="base" hangingPunct="0">
        <a:spcBef>
          <a:spcPts val="1200"/>
        </a:spcBef>
        <a:spcAft>
          <a:spcPct val="0"/>
        </a:spcAft>
        <a:defRPr sz="3400">
          <a:solidFill>
            <a:schemeClr val="tx1"/>
          </a:solidFill>
          <a:latin typeface="+mn-lt"/>
          <a:ea typeface="+mn-ea"/>
          <a:cs typeface="+mn-cs"/>
          <a:sym typeface="Verdana" pitchFamily="34" charset="0"/>
        </a:defRPr>
      </a:lvl3pPr>
      <a:lvl4pPr marL="1600200" indent="-228600" algn="l" rtl="0" eaLnBrk="0" fontAlgn="base" hangingPunct="0">
        <a:spcBef>
          <a:spcPts val="1200"/>
        </a:spcBef>
        <a:spcAft>
          <a:spcPct val="0"/>
        </a:spcAft>
        <a:defRPr sz="3400">
          <a:solidFill>
            <a:schemeClr val="tx1"/>
          </a:solidFill>
          <a:latin typeface="+mn-lt"/>
          <a:ea typeface="+mn-ea"/>
          <a:cs typeface="+mn-cs"/>
          <a:sym typeface="Verdana" pitchFamily="34" charset="0"/>
        </a:defRPr>
      </a:lvl4pPr>
      <a:lvl5pPr marL="2057400" indent="-228600" algn="l" rtl="0" eaLnBrk="0" fontAlgn="base" hangingPunct="0">
        <a:spcBef>
          <a:spcPts val="1200"/>
        </a:spcBef>
        <a:spcAft>
          <a:spcPct val="0"/>
        </a:spcAft>
        <a:defRPr sz="3400">
          <a:solidFill>
            <a:schemeClr val="tx1"/>
          </a:solidFill>
          <a:latin typeface="+mn-lt"/>
          <a:ea typeface="+mn-ea"/>
          <a:cs typeface="+mn-cs"/>
          <a:sym typeface="Verdana" pitchFamily="34" charset="0"/>
        </a:defRPr>
      </a:lvl5pPr>
      <a:lvl6pPr marL="457200" algn="l" rtl="0" fontAlgn="base">
        <a:spcBef>
          <a:spcPts val="1200"/>
        </a:spcBef>
        <a:spcAft>
          <a:spcPct val="0"/>
        </a:spcAft>
        <a:defRPr sz="3400">
          <a:solidFill>
            <a:schemeClr val="tx1"/>
          </a:solidFill>
          <a:latin typeface="+mn-lt"/>
          <a:ea typeface="+mn-ea"/>
          <a:cs typeface="+mn-cs"/>
          <a:sym typeface="Verdana" charset="0"/>
        </a:defRPr>
      </a:lvl6pPr>
      <a:lvl7pPr marL="914400" algn="l" rtl="0" fontAlgn="base">
        <a:spcBef>
          <a:spcPts val="1200"/>
        </a:spcBef>
        <a:spcAft>
          <a:spcPct val="0"/>
        </a:spcAft>
        <a:defRPr sz="3400">
          <a:solidFill>
            <a:schemeClr val="tx1"/>
          </a:solidFill>
          <a:latin typeface="+mn-lt"/>
          <a:ea typeface="+mn-ea"/>
          <a:cs typeface="+mn-cs"/>
          <a:sym typeface="Verdana" charset="0"/>
        </a:defRPr>
      </a:lvl7pPr>
      <a:lvl8pPr marL="1371600" algn="l" rtl="0" fontAlgn="base">
        <a:spcBef>
          <a:spcPts val="1200"/>
        </a:spcBef>
        <a:spcAft>
          <a:spcPct val="0"/>
        </a:spcAft>
        <a:defRPr sz="3400">
          <a:solidFill>
            <a:schemeClr val="tx1"/>
          </a:solidFill>
          <a:latin typeface="+mn-lt"/>
          <a:ea typeface="+mn-ea"/>
          <a:cs typeface="+mn-cs"/>
          <a:sym typeface="Verdana" charset="0"/>
        </a:defRPr>
      </a:lvl8pPr>
      <a:lvl9pPr marL="1828800" algn="l" rtl="0" fontAlgn="base">
        <a:spcBef>
          <a:spcPts val="1200"/>
        </a:spcBef>
        <a:spcAft>
          <a:spcPct val="0"/>
        </a:spcAft>
        <a:defRPr sz="3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4"/>
          <p:cNvGrpSpPr>
            <a:grpSpLocks/>
          </p:cNvGrpSpPr>
          <p:nvPr/>
        </p:nvGrpSpPr>
        <p:grpSpPr bwMode="auto">
          <a:xfrm>
            <a:off x="0" y="9169400"/>
            <a:ext cx="13004800" cy="584200"/>
            <a:chOff x="0" y="0"/>
            <a:chExt cx="8192" cy="368"/>
          </a:xfrm>
        </p:grpSpPr>
        <p:sp>
          <p:nvSpPr>
            <p:cNvPr id="26632" name="Rectangle 1"/>
            <p:cNvSpPr>
              <a:spLocks/>
            </p:cNvSpPr>
            <p:nvPr/>
          </p:nvSpPr>
          <p:spPr bwMode="auto">
            <a:xfrm>
              <a:off x="0" y="0"/>
              <a:ext cx="8192" cy="368"/>
            </a:xfrm>
            <a:prstGeom prst="rect">
              <a:avLst/>
            </a:prstGeom>
            <a:solidFill>
              <a:schemeClr val="accent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lvl1pPr eaLnBrk="0" hangingPunct="0">
                <a:defRPr sz="2400">
                  <a:solidFill>
                    <a:srgbClr val="000000"/>
                  </a:solidFill>
                  <a:latin typeface="Verdana" pitchFamily="34" charset="0"/>
                  <a:ea typeface="ヒラギノ角ゴ ProN W3" charset="-128"/>
                  <a:sym typeface="Verdana" pitchFamily="34" charset="0"/>
                </a:defRPr>
              </a:lvl1pPr>
              <a:lvl2pPr marL="742950" indent="-285750" eaLnBrk="0" hangingPunct="0">
                <a:defRPr sz="2400">
                  <a:solidFill>
                    <a:srgbClr val="000000"/>
                  </a:solidFill>
                  <a:latin typeface="Verdana" pitchFamily="34" charset="0"/>
                  <a:ea typeface="ヒラギノ角ゴ ProN W3" charset="-128"/>
                  <a:sym typeface="Verdana" pitchFamily="34" charset="0"/>
                </a:defRPr>
              </a:lvl2pPr>
              <a:lvl3pPr marL="1143000" indent="-228600" eaLnBrk="0" hangingPunct="0">
                <a:defRPr sz="2400">
                  <a:solidFill>
                    <a:srgbClr val="000000"/>
                  </a:solidFill>
                  <a:latin typeface="Verdana" pitchFamily="34" charset="0"/>
                  <a:ea typeface="ヒラギノ角ゴ ProN W3" charset="-128"/>
                  <a:sym typeface="Verdana" pitchFamily="34" charset="0"/>
                </a:defRPr>
              </a:lvl3pPr>
              <a:lvl4pPr marL="1600200" indent="-228600" eaLnBrk="0" hangingPunct="0">
                <a:defRPr sz="2400">
                  <a:solidFill>
                    <a:srgbClr val="000000"/>
                  </a:solidFill>
                  <a:latin typeface="Verdana" pitchFamily="34" charset="0"/>
                  <a:ea typeface="ヒラギノ角ゴ ProN W3" charset="-128"/>
                  <a:sym typeface="Verdana" pitchFamily="34" charset="0"/>
                </a:defRPr>
              </a:lvl4pPr>
              <a:lvl5pPr marL="2057400" indent="-228600" eaLnBrk="0" hangingPunct="0">
                <a:defRPr sz="2400">
                  <a:solidFill>
                    <a:srgbClr val="000000"/>
                  </a:solidFill>
                  <a:latin typeface="Verdana" pitchFamily="34" charset="0"/>
                  <a:ea typeface="ヒラギノ角ゴ ProN W3" charset="-128"/>
                  <a:sym typeface="Verdana" pitchFamily="34" charset="0"/>
                </a:defRPr>
              </a:lvl5pPr>
              <a:lvl6pPr marL="2514600" indent="-228600" eaLnBrk="0" fontAlgn="base" hangingPunct="0">
                <a:spcBef>
                  <a:spcPct val="0"/>
                </a:spcBef>
                <a:spcAft>
                  <a:spcPct val="0"/>
                </a:spcAft>
                <a:defRPr sz="2400">
                  <a:solidFill>
                    <a:srgbClr val="000000"/>
                  </a:solidFill>
                  <a:latin typeface="Verdana" pitchFamily="34" charset="0"/>
                  <a:ea typeface="ヒラギノ角ゴ ProN W3" charset="-128"/>
                  <a:sym typeface="Verdana" pitchFamily="34" charset="0"/>
                </a:defRPr>
              </a:lvl6pPr>
              <a:lvl7pPr marL="2971800" indent="-228600" eaLnBrk="0" fontAlgn="base" hangingPunct="0">
                <a:spcBef>
                  <a:spcPct val="0"/>
                </a:spcBef>
                <a:spcAft>
                  <a:spcPct val="0"/>
                </a:spcAft>
                <a:defRPr sz="2400">
                  <a:solidFill>
                    <a:srgbClr val="000000"/>
                  </a:solidFill>
                  <a:latin typeface="Verdana" pitchFamily="34" charset="0"/>
                  <a:ea typeface="ヒラギノ角ゴ ProN W3" charset="-128"/>
                  <a:sym typeface="Verdana" pitchFamily="34" charset="0"/>
                </a:defRPr>
              </a:lvl7pPr>
              <a:lvl8pPr marL="3429000" indent="-228600" eaLnBrk="0" fontAlgn="base" hangingPunct="0">
                <a:spcBef>
                  <a:spcPct val="0"/>
                </a:spcBef>
                <a:spcAft>
                  <a:spcPct val="0"/>
                </a:spcAft>
                <a:defRPr sz="2400">
                  <a:solidFill>
                    <a:srgbClr val="000000"/>
                  </a:solidFill>
                  <a:latin typeface="Verdana" pitchFamily="34" charset="0"/>
                  <a:ea typeface="ヒラギノ角ゴ ProN W3" charset="-128"/>
                  <a:sym typeface="Verdana" pitchFamily="34" charset="0"/>
                </a:defRPr>
              </a:lvl8pPr>
              <a:lvl9pPr marL="3886200" indent="-228600" eaLnBrk="0" fontAlgn="base" hangingPunct="0">
                <a:spcBef>
                  <a:spcPct val="0"/>
                </a:spcBef>
                <a:spcAft>
                  <a:spcPct val="0"/>
                </a:spcAft>
                <a:defRPr sz="2400">
                  <a:solidFill>
                    <a:srgbClr val="000000"/>
                  </a:solidFill>
                  <a:latin typeface="Verdana" pitchFamily="34" charset="0"/>
                  <a:ea typeface="ヒラギノ角ゴ ProN W3" charset="-128"/>
                  <a:sym typeface="Verdana" pitchFamily="34" charset="0"/>
                </a:defRPr>
              </a:lvl9pPr>
            </a:lstStyle>
            <a:p>
              <a:pPr eaLnBrk="1" hangingPunct="1">
                <a:defRPr/>
              </a:pPr>
              <a:endParaRPr lang="en-US" altLang="en-US" smtClean="0"/>
            </a:p>
          </p:txBody>
        </p:sp>
        <p:pic>
          <p:nvPicPr>
            <p:cNvPr id="4105" name="Picture 2"/>
            <p:cNvPicPr>
              <a:picLocks noChangeAspect="1" noChangeArrowheads="1"/>
            </p:cNvPicPr>
            <p:nvPr/>
          </p:nvPicPr>
          <p:blipFill>
            <a:blip r:embed="rId14" cstate="print"/>
            <a:srcRect/>
            <a:stretch>
              <a:fillRect/>
            </a:stretch>
          </p:blipFill>
          <p:spPr bwMode="auto">
            <a:xfrm>
              <a:off x="6959" y="0"/>
              <a:ext cx="1233" cy="368"/>
            </a:xfrm>
            <a:prstGeom prst="rect">
              <a:avLst/>
            </a:prstGeom>
            <a:noFill/>
            <a:ln w="12700">
              <a:noFill/>
              <a:miter lim="800000"/>
              <a:headEnd/>
              <a:tailEnd/>
            </a:ln>
          </p:spPr>
        </p:pic>
        <p:pic>
          <p:nvPicPr>
            <p:cNvPr id="4106" name="Picture 3"/>
            <p:cNvPicPr>
              <a:picLocks noChangeAspect="1" noChangeArrowheads="1"/>
            </p:cNvPicPr>
            <p:nvPr/>
          </p:nvPicPr>
          <p:blipFill>
            <a:blip r:embed="rId15" cstate="print"/>
            <a:srcRect/>
            <a:stretch>
              <a:fillRect/>
            </a:stretch>
          </p:blipFill>
          <p:spPr bwMode="auto">
            <a:xfrm>
              <a:off x="0" y="0"/>
              <a:ext cx="1424" cy="368"/>
            </a:xfrm>
            <a:prstGeom prst="rect">
              <a:avLst/>
            </a:prstGeom>
            <a:noFill/>
            <a:ln w="12700">
              <a:noFill/>
              <a:miter lim="800000"/>
              <a:headEnd/>
              <a:tailEnd/>
            </a:ln>
          </p:spPr>
        </p:pic>
      </p:grpSp>
      <p:sp>
        <p:nvSpPr>
          <p:cNvPr id="4099" name="Rectangle 5"/>
          <p:cNvSpPr>
            <a:spLocks noGrp="1" noChangeArrowheads="1"/>
          </p:cNvSpPr>
          <p:nvPr>
            <p:ph type="title"/>
          </p:nvPr>
        </p:nvSpPr>
        <p:spPr bwMode="auto">
          <a:xfrm>
            <a:off x="508000" y="749300"/>
            <a:ext cx="11988800" cy="9652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altLang="en-US" smtClean="0">
                <a:sym typeface="Verdana" pitchFamily="34" charset="0"/>
              </a:rPr>
              <a:t>Click to edit Master title style</a:t>
            </a:r>
          </a:p>
        </p:txBody>
      </p:sp>
      <p:sp>
        <p:nvSpPr>
          <p:cNvPr id="4100" name="Rectangle 6"/>
          <p:cNvSpPr>
            <a:spLocks noGrp="1" noChangeArrowheads="1"/>
          </p:cNvSpPr>
          <p:nvPr>
            <p:ph type="body" idx="1"/>
          </p:nvPr>
        </p:nvSpPr>
        <p:spPr bwMode="auto">
          <a:xfrm>
            <a:off x="508000" y="1905000"/>
            <a:ext cx="11988800" cy="69723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ltLang="en-US" smtClean="0">
                <a:sym typeface="Verdana" pitchFamily="34" charset="0"/>
              </a:rPr>
              <a:t>Click to edit Master text styles</a:t>
            </a:r>
          </a:p>
          <a:p>
            <a:pPr lvl="1"/>
            <a:r>
              <a:rPr lang="en-US" altLang="en-US" smtClean="0">
                <a:sym typeface="Verdana" pitchFamily="34" charset="0"/>
              </a:rPr>
              <a:t>Second level</a:t>
            </a:r>
          </a:p>
          <a:p>
            <a:pPr lvl="2"/>
            <a:r>
              <a:rPr lang="en-US" altLang="en-US" smtClean="0">
                <a:sym typeface="Verdana" pitchFamily="34" charset="0"/>
              </a:rPr>
              <a:t>Third level</a:t>
            </a:r>
          </a:p>
          <a:p>
            <a:pPr lvl="3"/>
            <a:r>
              <a:rPr lang="en-US" altLang="en-US" smtClean="0">
                <a:sym typeface="Verdana" pitchFamily="34" charset="0"/>
              </a:rPr>
              <a:t>Fourth level</a:t>
            </a:r>
          </a:p>
          <a:p>
            <a:pPr lvl="4"/>
            <a:r>
              <a:rPr lang="en-US" altLang="en-US" smtClean="0">
                <a:sym typeface="Verdana" pitchFamily="34" charset="0"/>
              </a:rPr>
              <a:t>Fifth level</a:t>
            </a:r>
          </a:p>
        </p:txBody>
      </p:sp>
      <p:pic>
        <p:nvPicPr>
          <p:cNvPr id="4101" name="Picture 7"/>
          <p:cNvPicPr>
            <a:picLocks noChangeAspect="1" noChangeArrowheads="1"/>
          </p:cNvPicPr>
          <p:nvPr/>
        </p:nvPicPr>
        <p:blipFill>
          <a:blip r:embed="rId16" cstate="print"/>
          <a:srcRect/>
          <a:stretch>
            <a:fillRect/>
          </a:stretch>
        </p:blipFill>
        <p:spPr bwMode="auto">
          <a:xfrm>
            <a:off x="0" y="8836025"/>
            <a:ext cx="13004800" cy="931863"/>
          </a:xfrm>
          <a:prstGeom prst="rect">
            <a:avLst/>
          </a:prstGeom>
          <a:noFill/>
          <a:ln w="12700">
            <a:noFill/>
            <a:miter lim="800000"/>
            <a:headEnd/>
            <a:tailEnd/>
          </a:ln>
        </p:spPr>
      </p:pic>
      <p:pic>
        <p:nvPicPr>
          <p:cNvPr id="4102" name="Picture 8"/>
          <p:cNvPicPr>
            <a:picLocks noChangeAspect="1" noChangeArrowheads="1"/>
          </p:cNvPicPr>
          <p:nvPr/>
        </p:nvPicPr>
        <p:blipFill>
          <a:blip r:embed="rId17" cstate="print"/>
          <a:srcRect/>
          <a:stretch>
            <a:fillRect/>
          </a:stretch>
        </p:blipFill>
        <p:spPr bwMode="auto">
          <a:xfrm>
            <a:off x="0" y="9169400"/>
            <a:ext cx="13004800" cy="584200"/>
          </a:xfrm>
          <a:prstGeom prst="rect">
            <a:avLst/>
          </a:prstGeom>
          <a:noFill/>
          <a:ln w="12700">
            <a:noFill/>
            <a:miter lim="800000"/>
            <a:headEnd/>
            <a:tailEnd/>
          </a:ln>
        </p:spPr>
      </p:pic>
      <p:sp>
        <p:nvSpPr>
          <p:cNvPr id="8201" name="Text Box 9"/>
          <p:cNvSpPr txBox="1">
            <a:spLocks noGrp="1" noChangeArrowheads="1"/>
          </p:cNvSpPr>
          <p:nvPr>
            <p:ph type="sldNum" sz="quarter" idx="4"/>
          </p:nvPr>
        </p:nvSpPr>
        <p:spPr bwMode="auto">
          <a:xfrm>
            <a:off x="177800" y="9296400"/>
            <a:ext cx="307975"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200" smtClean="0">
                <a:solidFill>
                  <a:srgbClr val="FFFFFF"/>
                </a:solidFill>
              </a:defRPr>
            </a:lvl1pPr>
          </a:lstStyle>
          <a:p>
            <a:pPr>
              <a:defRPr/>
            </a:pPr>
            <a:fld id="{97BA079D-B501-4E3D-974C-83C6AA2A8A54}" type="slidenum">
              <a:rPr lang="en-US" altLang="en-US"/>
              <a:pPr>
                <a:defRPr/>
              </a:pPr>
              <a:t>‹#›</a:t>
            </a:fld>
            <a:endParaRPr lang="en-US" altLang="en-US"/>
          </a:p>
        </p:txBody>
      </p:sp>
      <p:pic>
        <p:nvPicPr>
          <p:cNvPr id="11" name="Picture 10"/>
          <p:cNvPicPr>
            <a:picLocks noChangeAspect="1" noChangeArrowheads="1"/>
          </p:cNvPicPr>
          <p:nvPr/>
        </p:nvPicPr>
        <p:blipFill>
          <a:blip r:embed="rId18" cstate="print"/>
          <a:srcRect/>
          <a:stretch>
            <a:fillRect/>
          </a:stretch>
        </p:blipFill>
        <p:spPr bwMode="auto">
          <a:xfrm>
            <a:off x="482600" y="533400"/>
            <a:ext cx="400564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Lst>
  <p:transition spd="med">
    <p:dissolve/>
  </p:transition>
  <p:hf hdr="0" ftr="0" dt="0"/>
  <p:txStyles>
    <p:titleStyle>
      <a:lvl1pPr algn="l" rtl="0" eaLnBrk="0" fontAlgn="base" hangingPunct="0">
        <a:spcBef>
          <a:spcPct val="0"/>
        </a:spcBef>
        <a:spcAft>
          <a:spcPct val="0"/>
        </a:spcAft>
        <a:defRPr sz="4500">
          <a:solidFill>
            <a:srgbClr val="282F82"/>
          </a:solidFill>
          <a:latin typeface="+mj-lt"/>
          <a:ea typeface="+mj-ea"/>
          <a:cs typeface="+mj-cs"/>
          <a:sym typeface="Verdana" pitchFamily="34" charset="0"/>
        </a:defRPr>
      </a:lvl1pPr>
      <a:lvl2pPr algn="l" rtl="0" eaLnBrk="0" fontAlgn="base" hangingPunct="0">
        <a:spcBef>
          <a:spcPct val="0"/>
        </a:spcBef>
        <a:spcAft>
          <a:spcPct val="0"/>
        </a:spcAft>
        <a:defRPr sz="4500">
          <a:solidFill>
            <a:srgbClr val="282F82"/>
          </a:solidFill>
          <a:latin typeface="Verdana" charset="0"/>
          <a:ea typeface="ヒラギノ角ゴ ProN W3" charset="0"/>
          <a:cs typeface="ヒラギノ角ゴ ProN W3" charset="0"/>
          <a:sym typeface="Verdana" pitchFamily="34" charset="0"/>
        </a:defRPr>
      </a:lvl2pPr>
      <a:lvl3pPr algn="l" rtl="0" eaLnBrk="0" fontAlgn="base" hangingPunct="0">
        <a:spcBef>
          <a:spcPct val="0"/>
        </a:spcBef>
        <a:spcAft>
          <a:spcPct val="0"/>
        </a:spcAft>
        <a:defRPr sz="4500">
          <a:solidFill>
            <a:srgbClr val="282F82"/>
          </a:solidFill>
          <a:latin typeface="Verdana" charset="0"/>
          <a:ea typeface="ヒラギノ角ゴ ProN W3" charset="0"/>
          <a:cs typeface="ヒラギノ角ゴ ProN W3" charset="0"/>
          <a:sym typeface="Verdana" pitchFamily="34" charset="0"/>
        </a:defRPr>
      </a:lvl3pPr>
      <a:lvl4pPr algn="l" rtl="0" eaLnBrk="0" fontAlgn="base" hangingPunct="0">
        <a:spcBef>
          <a:spcPct val="0"/>
        </a:spcBef>
        <a:spcAft>
          <a:spcPct val="0"/>
        </a:spcAft>
        <a:defRPr sz="4500">
          <a:solidFill>
            <a:srgbClr val="282F82"/>
          </a:solidFill>
          <a:latin typeface="Verdana" charset="0"/>
          <a:ea typeface="ヒラギノ角ゴ ProN W3" charset="0"/>
          <a:cs typeface="ヒラギノ角ゴ ProN W3" charset="0"/>
          <a:sym typeface="Verdana" pitchFamily="34" charset="0"/>
        </a:defRPr>
      </a:lvl4pPr>
      <a:lvl5pPr algn="l" rtl="0" eaLnBrk="0" fontAlgn="base" hangingPunct="0">
        <a:spcBef>
          <a:spcPct val="0"/>
        </a:spcBef>
        <a:spcAft>
          <a:spcPct val="0"/>
        </a:spcAft>
        <a:defRPr sz="4500">
          <a:solidFill>
            <a:srgbClr val="282F82"/>
          </a:solidFill>
          <a:latin typeface="Verdana" charset="0"/>
          <a:ea typeface="ヒラギノ角ゴ ProN W3" charset="0"/>
          <a:cs typeface="ヒラギノ角ゴ ProN W3" charset="0"/>
          <a:sym typeface="Verdana" pitchFamily="34" charset="0"/>
        </a:defRPr>
      </a:lvl5pPr>
      <a:lvl6pPr marL="457200" algn="l" rtl="0" fontAlgn="base">
        <a:spcBef>
          <a:spcPct val="0"/>
        </a:spcBef>
        <a:spcAft>
          <a:spcPct val="0"/>
        </a:spcAft>
        <a:defRPr sz="4500">
          <a:solidFill>
            <a:srgbClr val="282F82"/>
          </a:solidFill>
          <a:latin typeface="Verdana" charset="0"/>
          <a:ea typeface="ヒラギノ角ゴ ProN W3" charset="0"/>
          <a:cs typeface="ヒラギノ角ゴ ProN W3" charset="0"/>
          <a:sym typeface="Verdana" charset="0"/>
        </a:defRPr>
      </a:lvl6pPr>
      <a:lvl7pPr marL="914400" algn="l" rtl="0" fontAlgn="base">
        <a:spcBef>
          <a:spcPct val="0"/>
        </a:spcBef>
        <a:spcAft>
          <a:spcPct val="0"/>
        </a:spcAft>
        <a:defRPr sz="4500">
          <a:solidFill>
            <a:srgbClr val="282F82"/>
          </a:solidFill>
          <a:latin typeface="Verdana" charset="0"/>
          <a:ea typeface="ヒラギノ角ゴ ProN W3" charset="0"/>
          <a:cs typeface="ヒラギノ角ゴ ProN W3" charset="0"/>
          <a:sym typeface="Verdana" charset="0"/>
        </a:defRPr>
      </a:lvl7pPr>
      <a:lvl8pPr marL="1371600" algn="l" rtl="0" fontAlgn="base">
        <a:spcBef>
          <a:spcPct val="0"/>
        </a:spcBef>
        <a:spcAft>
          <a:spcPct val="0"/>
        </a:spcAft>
        <a:defRPr sz="4500">
          <a:solidFill>
            <a:srgbClr val="282F82"/>
          </a:solidFill>
          <a:latin typeface="Verdana" charset="0"/>
          <a:ea typeface="ヒラギノ角ゴ ProN W3" charset="0"/>
          <a:cs typeface="ヒラギノ角ゴ ProN W3" charset="0"/>
          <a:sym typeface="Verdana" charset="0"/>
        </a:defRPr>
      </a:lvl8pPr>
      <a:lvl9pPr marL="1828800" algn="l" rtl="0" fontAlgn="base">
        <a:spcBef>
          <a:spcPct val="0"/>
        </a:spcBef>
        <a:spcAft>
          <a:spcPct val="0"/>
        </a:spcAft>
        <a:defRPr sz="4500">
          <a:solidFill>
            <a:srgbClr val="282F82"/>
          </a:solidFill>
          <a:latin typeface="Verdana" charset="0"/>
          <a:ea typeface="ヒラギノ角ゴ ProN W3" charset="0"/>
          <a:cs typeface="ヒラギノ角ゴ ProN W3" charset="0"/>
          <a:sym typeface="Verdana" charset="0"/>
        </a:defRPr>
      </a:lvl9pPr>
    </p:titleStyle>
    <p:bodyStyle>
      <a:lvl1pPr marL="508000" indent="-508000" algn="l" rtl="0" eaLnBrk="0" fontAlgn="base" hangingPunct="0">
        <a:spcBef>
          <a:spcPts val="1800"/>
        </a:spcBef>
        <a:spcAft>
          <a:spcPct val="0"/>
        </a:spcAft>
        <a:buClr>
          <a:srgbClr val="000000"/>
        </a:buClr>
        <a:buSzPct val="100000"/>
        <a:buFont typeface="Verdana" pitchFamily="34" charset="0"/>
        <a:buChar char="•"/>
        <a:defRPr sz="2800">
          <a:solidFill>
            <a:schemeClr val="tx1"/>
          </a:solidFill>
          <a:latin typeface="+mn-lt"/>
          <a:ea typeface="+mn-ea"/>
          <a:cs typeface="+mn-cs"/>
          <a:sym typeface="Verdana" pitchFamily="34" charset="0"/>
        </a:defRPr>
      </a:lvl1pPr>
      <a:lvl2pPr marL="965200" indent="-508000" algn="l" rtl="0" eaLnBrk="0" fontAlgn="base" hangingPunct="0">
        <a:spcBef>
          <a:spcPts val="1800"/>
        </a:spcBef>
        <a:spcAft>
          <a:spcPct val="0"/>
        </a:spcAft>
        <a:buClr>
          <a:srgbClr val="000000"/>
        </a:buClr>
        <a:buSzPct val="100000"/>
        <a:buFont typeface="Verdana" pitchFamily="34" charset="0"/>
        <a:buChar char="-"/>
        <a:defRPr sz="2800">
          <a:solidFill>
            <a:schemeClr val="tx1"/>
          </a:solidFill>
          <a:latin typeface="+mn-lt"/>
          <a:ea typeface="+mn-ea"/>
          <a:cs typeface="+mn-cs"/>
          <a:sym typeface="Verdana" pitchFamily="34" charset="0"/>
        </a:defRPr>
      </a:lvl2pPr>
      <a:lvl3pPr marL="1473200" indent="-508000" algn="l" rtl="0" eaLnBrk="0" fontAlgn="base" hangingPunct="0">
        <a:spcBef>
          <a:spcPts val="1800"/>
        </a:spcBef>
        <a:spcAft>
          <a:spcPct val="0"/>
        </a:spcAft>
        <a:buSzPct val="100000"/>
        <a:buFont typeface="Zapf Dingbats" charset="2"/>
        <a:buChar char="✦"/>
        <a:defRPr sz="2800">
          <a:solidFill>
            <a:schemeClr val="tx1"/>
          </a:solidFill>
          <a:latin typeface="+mn-lt"/>
          <a:ea typeface="+mn-ea"/>
          <a:cs typeface="+mn-cs"/>
          <a:sym typeface="Verdana" pitchFamily="34" charset="0"/>
        </a:defRPr>
      </a:lvl3pPr>
      <a:lvl4pPr marL="1981200" indent="-508000" algn="l" rtl="0" eaLnBrk="0" fontAlgn="base" hangingPunct="0">
        <a:spcBef>
          <a:spcPts val="1800"/>
        </a:spcBef>
        <a:spcAft>
          <a:spcPct val="0"/>
        </a:spcAft>
        <a:buSzPct val="100000"/>
        <a:buFont typeface="Thonburi" charset="0"/>
        <a:buChar char="๏"/>
        <a:defRPr sz="2800">
          <a:solidFill>
            <a:schemeClr val="tx1"/>
          </a:solidFill>
          <a:latin typeface="+mn-lt"/>
          <a:ea typeface="+mn-ea"/>
          <a:cs typeface="+mn-cs"/>
          <a:sym typeface="Verdana" pitchFamily="34" charset="0"/>
        </a:defRPr>
      </a:lvl4pPr>
      <a:lvl5pPr marL="2489200" indent="-508000" algn="l" rtl="0" eaLnBrk="0" fontAlgn="base" hangingPunct="0">
        <a:spcBef>
          <a:spcPts val="1800"/>
        </a:spcBef>
        <a:spcAft>
          <a:spcPct val="0"/>
        </a:spcAft>
        <a:buSzPct val="100000"/>
        <a:buFont typeface="Zapf Dingbats" charset="2"/>
        <a:buChar char="❖"/>
        <a:defRPr sz="2800">
          <a:solidFill>
            <a:schemeClr val="tx1"/>
          </a:solidFill>
          <a:latin typeface="+mn-lt"/>
          <a:ea typeface="+mn-ea"/>
          <a:cs typeface="+mn-cs"/>
          <a:sym typeface="Verdana" pitchFamily="34" charset="0"/>
        </a:defRPr>
      </a:lvl5pPr>
      <a:lvl6pPr marL="2946400" indent="-508000" algn="l" rtl="0" fontAlgn="base">
        <a:spcBef>
          <a:spcPts val="1800"/>
        </a:spcBef>
        <a:spcAft>
          <a:spcPct val="0"/>
        </a:spcAft>
        <a:buSzPct val="100000"/>
        <a:buFont typeface="Zapf Dingbats" charset="0"/>
        <a:buChar char="❖"/>
        <a:defRPr sz="2800">
          <a:solidFill>
            <a:schemeClr val="tx1"/>
          </a:solidFill>
          <a:latin typeface="+mn-lt"/>
          <a:ea typeface="+mn-ea"/>
          <a:cs typeface="+mn-cs"/>
          <a:sym typeface="Verdana" charset="0"/>
        </a:defRPr>
      </a:lvl6pPr>
      <a:lvl7pPr marL="3403600" indent="-508000" algn="l" rtl="0" fontAlgn="base">
        <a:spcBef>
          <a:spcPts val="1800"/>
        </a:spcBef>
        <a:spcAft>
          <a:spcPct val="0"/>
        </a:spcAft>
        <a:buSzPct val="100000"/>
        <a:buFont typeface="Zapf Dingbats" charset="0"/>
        <a:buChar char="❖"/>
        <a:defRPr sz="2800">
          <a:solidFill>
            <a:schemeClr val="tx1"/>
          </a:solidFill>
          <a:latin typeface="+mn-lt"/>
          <a:ea typeface="+mn-ea"/>
          <a:cs typeface="+mn-cs"/>
          <a:sym typeface="Verdana" charset="0"/>
        </a:defRPr>
      </a:lvl7pPr>
      <a:lvl8pPr marL="3860800" indent="-508000" algn="l" rtl="0" fontAlgn="base">
        <a:spcBef>
          <a:spcPts val="1800"/>
        </a:spcBef>
        <a:spcAft>
          <a:spcPct val="0"/>
        </a:spcAft>
        <a:buSzPct val="100000"/>
        <a:buFont typeface="Zapf Dingbats" charset="0"/>
        <a:buChar char="❖"/>
        <a:defRPr sz="2800">
          <a:solidFill>
            <a:schemeClr val="tx1"/>
          </a:solidFill>
          <a:latin typeface="+mn-lt"/>
          <a:ea typeface="+mn-ea"/>
          <a:cs typeface="+mn-cs"/>
          <a:sym typeface="Verdana" charset="0"/>
        </a:defRPr>
      </a:lvl8pPr>
      <a:lvl9pPr marL="4318000" indent="-508000" algn="l" rtl="0" fontAlgn="base">
        <a:spcBef>
          <a:spcPts val="1800"/>
        </a:spcBef>
        <a:spcAft>
          <a:spcPct val="0"/>
        </a:spcAft>
        <a:buSzPct val="100000"/>
        <a:buFont typeface="Zapf Dingbats" charset="0"/>
        <a:buChar char="❖"/>
        <a:defRPr sz="28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7.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image" Target="../media/image63.pn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78000" y="1295400"/>
            <a:ext cx="8737600" cy="965200"/>
          </a:xfrm>
        </p:spPr>
        <p:txBody>
          <a:bodyPr/>
          <a:lstStyle/>
          <a:p>
            <a:r>
              <a:rPr lang="en-US" altLang="en-US" dirty="0" smtClean="0"/>
              <a:t>What is Curriculum Manager?</a:t>
            </a:r>
          </a:p>
        </p:txBody>
      </p:sp>
      <p:sp>
        <p:nvSpPr>
          <p:cNvPr id="10243" name="Content Placeholder 2"/>
          <p:cNvSpPr>
            <a:spLocks noGrp="1"/>
          </p:cNvSpPr>
          <p:nvPr>
            <p:ph idx="1"/>
          </p:nvPr>
        </p:nvSpPr>
        <p:spPr>
          <a:xfrm>
            <a:off x="508000" y="2552700"/>
            <a:ext cx="11988800" cy="6972300"/>
          </a:xfrm>
        </p:spPr>
        <p:txBody>
          <a:bodyPr lIns="130046" tIns="65023" rIns="130046" bIns="65023" anchor="t"/>
          <a:lstStyle/>
          <a:p>
            <a:r>
              <a:rPr lang="en-US" dirty="0" smtClean="0"/>
              <a:t>State and district curriculum managers can create, copy, edit, upload and publish valuable curricula. If you are provisioned with the manage curriculum operation</a:t>
            </a:r>
          </a:p>
          <a:p>
            <a:r>
              <a:rPr lang="en-US" dirty="0" smtClean="0"/>
              <a:t>All material is delivered to a private repository where curriculum managers can review and update the material before sharing. </a:t>
            </a:r>
          </a:p>
          <a:p>
            <a:r>
              <a:rPr lang="en-US" dirty="0" smtClean="0"/>
              <a:t>Once material is active it becomes available to all associated districts and schools through Classrooms instructional materials search it can also be mapped and/or scheduled to specific courses</a:t>
            </a:r>
          </a:p>
          <a:p>
            <a:r>
              <a:rPr lang="en-US" dirty="0" smtClean="0"/>
              <a:t>No approval flow so makes it very easy to add curriculum</a:t>
            </a:r>
            <a:endParaRPr lang="en-US" altLang="en-US" dirty="0" smtClean="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1249836" y="207186"/>
            <a:ext cx="11487573" cy="1393014"/>
          </a:xfrm>
        </p:spPr>
        <p:txBody>
          <a:bodyPr anchor="ctr"/>
          <a:lstStyle/>
          <a:p>
            <a:pPr algn="r" eaLnBrk="1" hangingPunct="1"/>
            <a:r>
              <a:rPr lang="en-US" dirty="0" smtClean="0">
                <a:cs typeface="Calibri" pitchFamily="34" charset="0"/>
              </a:rPr>
              <a:t>CURRICULUM MATERIALS &amp; </a:t>
            </a:r>
            <a:br>
              <a:rPr lang="en-US" dirty="0" smtClean="0">
                <a:cs typeface="Calibri" pitchFamily="34" charset="0"/>
              </a:rPr>
            </a:br>
            <a:r>
              <a:rPr lang="en-US" dirty="0" smtClean="0">
                <a:cs typeface="Calibri" pitchFamily="34" charset="0"/>
              </a:rPr>
              <a:t>RELATIONSHIPS </a:t>
            </a:r>
            <a:br>
              <a:rPr lang="en-US" dirty="0" smtClean="0">
                <a:cs typeface="Calibri" pitchFamily="34" charset="0"/>
              </a:rPr>
            </a:br>
            <a:r>
              <a:rPr lang="en-US" sz="2200" i="1" dirty="0" smtClean="0">
                <a:solidFill>
                  <a:srgbClr val="00B050"/>
                </a:solidFill>
                <a:cs typeface="Calibri" pitchFamily="34" charset="0"/>
              </a:rPr>
              <a:t>Materials may be “free standing” or linked to other materials </a:t>
            </a:r>
            <a:endParaRPr lang="en-US" sz="2200" i="1" dirty="0" smtClean="0">
              <a:solidFill>
                <a:schemeClr val="tx1"/>
              </a:solidFill>
              <a:cs typeface="Calibri" pitchFamily="34" charset="0"/>
            </a:endParaRPr>
          </a:p>
        </p:txBody>
      </p:sp>
      <p:sp>
        <p:nvSpPr>
          <p:cNvPr id="17411" name="Slide Number Placeholder 3"/>
          <p:cNvSpPr txBox="1">
            <a:spLocks noGrp="1"/>
          </p:cNvSpPr>
          <p:nvPr/>
        </p:nvSpPr>
        <p:spPr bwMode="auto">
          <a:xfrm>
            <a:off x="541868" y="8882098"/>
            <a:ext cx="3034453" cy="677333"/>
          </a:xfrm>
          <a:prstGeom prst="rect">
            <a:avLst/>
          </a:prstGeom>
          <a:noFill/>
          <a:ln w="9525">
            <a:noFill/>
            <a:miter lim="800000"/>
            <a:headEnd/>
            <a:tailEnd/>
          </a:ln>
        </p:spPr>
        <p:txBody>
          <a:bodyPr lIns="124157" tIns="62079" rIns="124157" bIns="62079"/>
          <a:lstStyle/>
          <a:p>
            <a:endParaRPr lang="en-US" sz="1900" dirty="0"/>
          </a:p>
        </p:txBody>
      </p:sp>
      <p:sp>
        <p:nvSpPr>
          <p:cNvPr id="3080" name="Rectangle 8"/>
          <p:cNvSpPr>
            <a:spLocks noChangeArrowheads="1"/>
          </p:cNvSpPr>
          <p:nvPr/>
        </p:nvSpPr>
        <p:spPr bwMode="auto">
          <a:xfrm>
            <a:off x="1" y="77770"/>
            <a:ext cx="250804" cy="494702"/>
          </a:xfrm>
          <a:prstGeom prst="rect">
            <a:avLst/>
          </a:prstGeom>
          <a:noFill/>
          <a:ln w="9525">
            <a:noFill/>
            <a:miter lim="800000"/>
            <a:headEnd/>
            <a:tailEnd/>
          </a:ln>
          <a:effectLst/>
        </p:spPr>
        <p:txBody>
          <a:bodyPr vert="horz" wrap="none" lIns="124157" tIns="62079" rIns="124157" bIns="62079" numCol="1" anchor="ctr" anchorCtr="0" compatLnSpc="1">
            <a:prstTxWarp prst="textNoShape">
              <a:avLst/>
            </a:prstTxWarp>
            <a:spAutoFit/>
          </a:bodyPr>
          <a:lstStyle/>
          <a:p>
            <a:endParaRPr lang="en-US" dirty="0"/>
          </a:p>
        </p:txBody>
      </p:sp>
      <p:graphicFrame>
        <p:nvGraphicFramePr>
          <p:cNvPr id="8" name="Diagram 7"/>
          <p:cNvGraphicFramePr/>
          <p:nvPr>
            <p:extLst>
              <p:ext uri="{D42A27DB-BD31-4B8C-83A1-F6EECF244321}">
                <p14:modId xmlns="" xmlns:p14="http://schemas.microsoft.com/office/powerpoint/2010/main" val="2827223425"/>
              </p:ext>
            </p:extLst>
          </p:nvPr>
        </p:nvGraphicFramePr>
        <p:xfrm>
          <a:off x="-1102844" y="1625600"/>
          <a:ext cx="10856445" cy="726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p:cNvPicPr>
            <a:picLocks noChangeAspect="1" noChangeArrowheads="1"/>
          </p:cNvPicPr>
          <p:nvPr/>
        </p:nvPicPr>
        <p:blipFill>
          <a:blip r:embed="rId8" cstate="print"/>
          <a:srcRect/>
          <a:stretch>
            <a:fillRect/>
          </a:stretch>
        </p:blipFill>
        <p:spPr bwMode="auto">
          <a:xfrm>
            <a:off x="9904745" y="1842347"/>
            <a:ext cx="2785419" cy="6610772"/>
          </a:xfrm>
          <a:prstGeom prst="rect">
            <a:avLst/>
          </a:prstGeom>
          <a:noFill/>
          <a:ln w="9525">
            <a:noFill/>
            <a:miter lim="800000"/>
            <a:headEnd/>
            <a:tailEnd/>
          </a:ln>
        </p:spPr>
      </p:pic>
    </p:spTree>
    <p:extLst>
      <p:ext uri="{BB962C8B-B14F-4D97-AF65-F5344CB8AC3E}">
        <p14:creationId xmlns="" xmlns:p14="http://schemas.microsoft.com/office/powerpoint/2010/main" val="16685843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22F95A-7E9D-834C-B1A8-30E64F6770AD}" type="slidenum">
              <a:rPr lang="en-US" smtClean="0"/>
              <a:pPr/>
              <a:t>11</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50000" y="457200"/>
            <a:ext cx="6172200" cy="8537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482600" y="2819400"/>
            <a:ext cx="5130562" cy="1650333"/>
          </a:xfrm>
          <a:prstGeom prst="rect">
            <a:avLst/>
          </a:prstGeom>
          <a:noFill/>
          <a:ln w="9525">
            <a:noFill/>
            <a:miter lim="800000"/>
            <a:headEnd/>
            <a:tailEnd/>
          </a:ln>
        </p:spPr>
        <p:txBody>
          <a:bodyPr vert="horz" wrap="square" lIns="145648" tIns="72824" rIns="145648" bIns="72824" numCol="1" anchor="t" anchorCtr="0" compatLnSpc="1">
            <a:prstTxWarp prst="textNoShape">
              <a:avLst/>
            </a:prstTxWarp>
          </a:bodyPr>
          <a:lstStyle>
            <a:lvl1pPr algn="l" rtl="0" eaLnBrk="0" fontAlgn="base" hangingPunct="0">
              <a:spcBef>
                <a:spcPct val="0"/>
              </a:spcBef>
              <a:spcAft>
                <a:spcPct val="0"/>
              </a:spcAft>
              <a:defRPr sz="2200" b="1">
                <a:solidFill>
                  <a:srgbClr val="6D6E71"/>
                </a:solidFill>
                <a:latin typeface="+mj-lt"/>
                <a:ea typeface="ＭＳ Ｐゴシック"/>
                <a:cs typeface="ＭＳ Ｐゴシック"/>
              </a:defRPr>
            </a:lvl1pPr>
            <a:lvl2pPr algn="l" rtl="0" eaLnBrk="0" fontAlgn="base" hangingPunct="0">
              <a:spcBef>
                <a:spcPct val="0"/>
              </a:spcBef>
              <a:spcAft>
                <a:spcPct val="0"/>
              </a:spcAft>
              <a:defRPr sz="2200" b="1">
                <a:solidFill>
                  <a:srgbClr val="6D6E71"/>
                </a:solidFill>
                <a:latin typeface="Arial" charset="0"/>
                <a:ea typeface="ＭＳ Ｐゴシック"/>
                <a:cs typeface="ＭＳ Ｐゴシック"/>
              </a:defRPr>
            </a:lvl2pPr>
            <a:lvl3pPr algn="l" rtl="0" eaLnBrk="0" fontAlgn="base" hangingPunct="0">
              <a:spcBef>
                <a:spcPct val="0"/>
              </a:spcBef>
              <a:spcAft>
                <a:spcPct val="0"/>
              </a:spcAft>
              <a:defRPr sz="2200" b="1">
                <a:solidFill>
                  <a:srgbClr val="6D6E71"/>
                </a:solidFill>
                <a:latin typeface="Arial" charset="0"/>
                <a:ea typeface="ＭＳ Ｐゴシック"/>
                <a:cs typeface="ＭＳ Ｐゴシック"/>
              </a:defRPr>
            </a:lvl3pPr>
            <a:lvl4pPr algn="l" rtl="0" eaLnBrk="0" fontAlgn="base" hangingPunct="0">
              <a:spcBef>
                <a:spcPct val="0"/>
              </a:spcBef>
              <a:spcAft>
                <a:spcPct val="0"/>
              </a:spcAft>
              <a:defRPr sz="2200" b="1">
                <a:solidFill>
                  <a:srgbClr val="6D6E71"/>
                </a:solidFill>
                <a:latin typeface="Arial" charset="0"/>
                <a:ea typeface="ＭＳ Ｐゴシック"/>
                <a:cs typeface="ＭＳ Ｐゴシック"/>
              </a:defRPr>
            </a:lvl4pPr>
            <a:lvl5pPr algn="l" rtl="0" eaLnBrk="0" fontAlgn="base" hangingPunct="0">
              <a:spcBef>
                <a:spcPct val="0"/>
              </a:spcBef>
              <a:spcAft>
                <a:spcPct val="0"/>
              </a:spcAft>
              <a:defRPr sz="2200" b="1">
                <a:solidFill>
                  <a:srgbClr val="6D6E71"/>
                </a:solidFill>
                <a:latin typeface="Arial" charset="0"/>
                <a:ea typeface="ＭＳ Ｐゴシック"/>
                <a:cs typeface="ＭＳ Ｐゴシック"/>
              </a:defRPr>
            </a:lvl5pPr>
            <a:lvl6pPr marL="457200" algn="l" rtl="0" eaLnBrk="1" fontAlgn="base" hangingPunct="1">
              <a:spcBef>
                <a:spcPct val="0"/>
              </a:spcBef>
              <a:spcAft>
                <a:spcPct val="0"/>
              </a:spcAft>
              <a:defRPr sz="2200" b="1">
                <a:solidFill>
                  <a:srgbClr val="6D6E71"/>
                </a:solidFill>
                <a:latin typeface="Arial" charset="0"/>
                <a:ea typeface="ＭＳ Ｐゴシック" pitchFamily="-112" charset="-128"/>
              </a:defRPr>
            </a:lvl6pPr>
            <a:lvl7pPr marL="914400" algn="l" rtl="0" eaLnBrk="1" fontAlgn="base" hangingPunct="1">
              <a:spcBef>
                <a:spcPct val="0"/>
              </a:spcBef>
              <a:spcAft>
                <a:spcPct val="0"/>
              </a:spcAft>
              <a:defRPr sz="2200" b="1">
                <a:solidFill>
                  <a:srgbClr val="6D6E71"/>
                </a:solidFill>
                <a:latin typeface="Arial" charset="0"/>
                <a:ea typeface="ＭＳ Ｐゴシック" pitchFamily="-112" charset="-128"/>
              </a:defRPr>
            </a:lvl7pPr>
            <a:lvl8pPr marL="1371600" algn="l" rtl="0" eaLnBrk="1" fontAlgn="base" hangingPunct="1">
              <a:spcBef>
                <a:spcPct val="0"/>
              </a:spcBef>
              <a:spcAft>
                <a:spcPct val="0"/>
              </a:spcAft>
              <a:defRPr sz="2200" b="1">
                <a:solidFill>
                  <a:srgbClr val="6D6E71"/>
                </a:solidFill>
                <a:latin typeface="Arial" charset="0"/>
                <a:ea typeface="ＭＳ Ｐゴシック" pitchFamily="-112" charset="-128"/>
              </a:defRPr>
            </a:lvl8pPr>
            <a:lvl9pPr marL="1828800" algn="l" rtl="0" eaLnBrk="1" fontAlgn="base" hangingPunct="1">
              <a:spcBef>
                <a:spcPct val="0"/>
              </a:spcBef>
              <a:spcAft>
                <a:spcPct val="0"/>
              </a:spcAft>
              <a:defRPr sz="2200" b="1">
                <a:solidFill>
                  <a:srgbClr val="6D6E71"/>
                </a:solidFill>
                <a:latin typeface="Arial" charset="0"/>
                <a:ea typeface="ＭＳ Ｐゴシック" pitchFamily="-112" charset="-128"/>
              </a:defRPr>
            </a:lvl9pPr>
          </a:lstStyle>
          <a:p>
            <a:pPr>
              <a:defRPr/>
            </a:pPr>
            <a:r>
              <a:rPr lang="en-US" sz="4500" dirty="0" smtClean="0">
                <a:solidFill>
                  <a:srgbClr val="282F82"/>
                </a:solidFill>
                <a:ea typeface="+mj-ea"/>
                <a:cs typeface="Calibri" pitchFamily="34" charset="0"/>
              </a:rPr>
              <a:t>EXAMPLE OF FULLY ALIGNED CURRICULUM IN SN</a:t>
            </a:r>
          </a:p>
        </p:txBody>
      </p:sp>
    </p:spTree>
    <p:extLst>
      <p:ext uri="{BB962C8B-B14F-4D97-AF65-F5344CB8AC3E}">
        <p14:creationId xmlns="" xmlns:p14="http://schemas.microsoft.com/office/powerpoint/2010/main" val="34997848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398" y="108374"/>
            <a:ext cx="9206349" cy="959555"/>
          </a:xfrm>
        </p:spPr>
        <p:txBody>
          <a:bodyPr/>
          <a:lstStyle/>
          <a:p>
            <a:pPr algn="r"/>
            <a:r>
              <a:rPr lang="en-US" dirty="0" smtClean="0"/>
              <a:t>THREE WAYS OF ENTERING </a:t>
            </a:r>
            <a:br>
              <a:rPr lang="en-US" dirty="0" smtClean="0"/>
            </a:br>
            <a:r>
              <a:rPr lang="en-US" dirty="0" smtClean="0"/>
              <a:t>MATERIALS</a:t>
            </a:r>
          </a:p>
        </p:txBody>
      </p:sp>
      <p:sp>
        <p:nvSpPr>
          <p:cNvPr id="3" name="Text Placeholder 2"/>
          <p:cNvSpPr>
            <a:spLocks noGrp="1"/>
          </p:cNvSpPr>
          <p:nvPr>
            <p:ph type="body" sz="half" idx="1"/>
          </p:nvPr>
        </p:nvSpPr>
        <p:spPr>
          <a:xfrm>
            <a:off x="1198743" y="3261360"/>
            <a:ext cx="10620587" cy="3901440"/>
          </a:xfrm>
        </p:spPr>
        <p:txBody>
          <a:bodyPr/>
          <a:lstStyle/>
          <a:p>
            <a:pPr marL="310393" indent="-310393">
              <a:defRPr/>
            </a:pPr>
            <a:r>
              <a:rPr lang="en-US" sz="3800" dirty="0" smtClean="0">
                <a:solidFill>
                  <a:schemeClr val="bg2">
                    <a:lumMod val="50000"/>
                  </a:schemeClr>
                </a:solidFill>
                <a:latin typeface="Calibri" pitchFamily="34" charset="0"/>
                <a:cs typeface="Calibri" pitchFamily="34" charset="0"/>
              </a:rPr>
              <a:t>Copy and paste content into the template fields in Curriculum manager or Instructional Materials</a:t>
            </a:r>
          </a:p>
          <a:p>
            <a:pPr marL="0" indent="0">
              <a:buNone/>
              <a:defRPr/>
            </a:pPr>
            <a:endParaRPr lang="en-US" sz="3800" dirty="0">
              <a:solidFill>
                <a:schemeClr val="bg2">
                  <a:lumMod val="50000"/>
                </a:schemeClr>
              </a:solidFill>
              <a:latin typeface="Calibri" pitchFamily="34" charset="0"/>
              <a:cs typeface="Calibri" pitchFamily="34" charset="0"/>
            </a:endParaRPr>
          </a:p>
          <a:p>
            <a:pPr marL="310393" indent="-310393">
              <a:defRPr/>
            </a:pPr>
            <a:r>
              <a:rPr lang="en-US" sz="3800" dirty="0" smtClean="0">
                <a:solidFill>
                  <a:schemeClr val="bg2">
                    <a:lumMod val="50000"/>
                  </a:schemeClr>
                </a:solidFill>
                <a:latin typeface="Calibri" pitchFamily="34" charset="0"/>
                <a:cs typeface="Calibri" pitchFamily="34" charset="0"/>
              </a:rPr>
              <a:t>Upload files as attachments.</a:t>
            </a:r>
          </a:p>
          <a:p>
            <a:pPr marL="310393" indent="-310393">
              <a:defRPr/>
            </a:pPr>
            <a:endParaRPr lang="en-US" sz="3800" dirty="0" smtClean="0">
              <a:solidFill>
                <a:schemeClr val="bg2">
                  <a:lumMod val="50000"/>
                </a:schemeClr>
              </a:solidFill>
              <a:latin typeface="Calibri" pitchFamily="34" charset="0"/>
              <a:cs typeface="Calibri" pitchFamily="34" charset="0"/>
            </a:endParaRPr>
          </a:p>
          <a:p>
            <a:pPr marL="310393" indent="-310393">
              <a:defRPr/>
            </a:pPr>
            <a:r>
              <a:rPr lang="en-US" sz="3800" dirty="0" smtClean="0">
                <a:solidFill>
                  <a:schemeClr val="bg2">
                    <a:lumMod val="50000"/>
                  </a:schemeClr>
                </a:solidFill>
                <a:latin typeface="Calibri" pitchFamily="34" charset="0"/>
                <a:cs typeface="Calibri" pitchFamily="34" charset="0"/>
              </a:rPr>
              <a:t>Create links to materials on external sites</a:t>
            </a:r>
            <a:endParaRPr lang="en-US" sz="3800" dirty="0">
              <a:solidFill>
                <a:schemeClr val="bg2">
                  <a:lumMod val="50000"/>
                </a:schemeClr>
              </a:solidFill>
              <a:latin typeface="Calibri" pitchFamily="34" charset="0"/>
              <a:cs typeface="Calibri" pitchFamily="34" charset="0"/>
            </a:endParaRPr>
          </a:p>
          <a:p>
            <a:pPr marL="1243727" lvl="2">
              <a:buFont typeface="Courier New" pitchFamily="49" charset="0"/>
              <a:buChar char="o"/>
              <a:defRPr/>
            </a:pPr>
            <a:endParaRPr lang="en-US" dirty="0">
              <a:solidFill>
                <a:schemeClr val="bg2">
                  <a:lumMod val="50000"/>
                </a:schemeClr>
              </a:solidFill>
            </a:endParaRPr>
          </a:p>
        </p:txBody>
      </p:sp>
    </p:spTree>
    <p:extLst>
      <p:ext uri="{BB962C8B-B14F-4D97-AF65-F5344CB8AC3E}">
        <p14:creationId xmlns="" xmlns:p14="http://schemas.microsoft.com/office/powerpoint/2010/main" val="18113960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398" y="108374"/>
            <a:ext cx="9206349" cy="959555"/>
          </a:xfrm>
        </p:spPr>
        <p:txBody>
          <a:bodyPr/>
          <a:lstStyle/>
          <a:p>
            <a:pPr algn="r"/>
            <a:r>
              <a:rPr lang="en-US" dirty="0" smtClean="0"/>
              <a:t>THREE</a:t>
            </a:r>
            <a:r>
              <a:rPr lang="en-US" sz="4300" dirty="0" smtClean="0">
                <a:latin typeface="Calibri" pitchFamily="34" charset="0"/>
                <a:cs typeface="Calibri" pitchFamily="34" charset="0"/>
              </a:rPr>
              <a:t> </a:t>
            </a:r>
            <a:r>
              <a:rPr lang="en-US" dirty="0" smtClean="0"/>
              <a:t>WAYS OF ENTERING </a:t>
            </a:r>
            <a:br>
              <a:rPr lang="en-US" dirty="0" smtClean="0"/>
            </a:br>
            <a:r>
              <a:rPr lang="en-US" dirty="0" smtClean="0"/>
              <a:t>MATERIALS</a:t>
            </a:r>
          </a:p>
        </p:txBody>
      </p:sp>
      <p:sp>
        <p:nvSpPr>
          <p:cNvPr id="3" name="Text Placeholder 2"/>
          <p:cNvSpPr>
            <a:spLocks noGrp="1"/>
          </p:cNvSpPr>
          <p:nvPr>
            <p:ph type="body" sz="half" idx="1"/>
          </p:nvPr>
        </p:nvSpPr>
        <p:spPr>
          <a:xfrm>
            <a:off x="558800" y="3657600"/>
            <a:ext cx="4114800" cy="2971800"/>
          </a:xfrm>
        </p:spPr>
        <p:txBody>
          <a:bodyPr/>
          <a:lstStyle/>
          <a:p>
            <a:pPr marL="310393" indent="-310393">
              <a:defRPr/>
            </a:pPr>
            <a:r>
              <a:rPr lang="en-US" sz="3800" dirty="0">
                <a:solidFill>
                  <a:schemeClr val="bg2">
                    <a:lumMod val="50000"/>
                  </a:schemeClr>
                </a:solidFill>
                <a:latin typeface="Calibri" pitchFamily="34" charset="0"/>
                <a:cs typeface="Calibri" pitchFamily="34" charset="0"/>
              </a:rPr>
              <a:t>Copy and paste content into the template fields.</a:t>
            </a:r>
          </a:p>
          <a:p>
            <a:pPr marL="1243727" lvl="2">
              <a:buFont typeface="Courier New" pitchFamily="49" charset="0"/>
              <a:buChar char="o"/>
              <a:defRPr/>
            </a:pPr>
            <a:endParaRPr lang="en-US" dirty="0">
              <a:solidFill>
                <a:schemeClr val="bg2">
                  <a:lumMod val="50000"/>
                </a:schemeClr>
              </a:solidFill>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07000" y="1600200"/>
            <a:ext cx="6858000" cy="731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770859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398" y="108374"/>
            <a:ext cx="9206349" cy="959555"/>
          </a:xfrm>
        </p:spPr>
        <p:txBody>
          <a:bodyPr/>
          <a:lstStyle/>
          <a:p>
            <a:pPr algn="r"/>
            <a:r>
              <a:rPr lang="en-US" dirty="0" smtClean="0"/>
              <a:t>THREE WAYS OF ENTERING </a:t>
            </a:r>
            <a:br>
              <a:rPr lang="en-US" dirty="0" smtClean="0"/>
            </a:br>
            <a:r>
              <a:rPr lang="en-US" dirty="0" smtClean="0"/>
              <a:t>MATERIALS</a:t>
            </a:r>
          </a:p>
        </p:txBody>
      </p:sp>
      <p:sp>
        <p:nvSpPr>
          <p:cNvPr id="3" name="Text Placeholder 2"/>
          <p:cNvSpPr>
            <a:spLocks noGrp="1"/>
          </p:cNvSpPr>
          <p:nvPr>
            <p:ph type="body" sz="half" idx="1"/>
          </p:nvPr>
        </p:nvSpPr>
        <p:spPr>
          <a:xfrm>
            <a:off x="406400" y="3886200"/>
            <a:ext cx="3276600" cy="3337560"/>
          </a:xfrm>
        </p:spPr>
        <p:txBody>
          <a:bodyPr/>
          <a:lstStyle/>
          <a:p>
            <a:pPr marL="310393" indent="-310393">
              <a:defRPr/>
            </a:pPr>
            <a:r>
              <a:rPr lang="en-US" sz="3800" dirty="0" smtClean="0">
                <a:solidFill>
                  <a:schemeClr val="bg2">
                    <a:lumMod val="50000"/>
                  </a:schemeClr>
                </a:solidFill>
                <a:latin typeface="Calibri" pitchFamily="34" charset="0"/>
                <a:cs typeface="Calibri" pitchFamily="34" charset="0"/>
              </a:rPr>
              <a:t>Upload files as attachments.</a:t>
            </a:r>
          </a:p>
          <a:p>
            <a:pPr marL="310393" indent="-310393">
              <a:defRPr/>
            </a:pPr>
            <a:endParaRPr lang="en-US" sz="3800" dirty="0" smtClean="0">
              <a:solidFill>
                <a:schemeClr val="bg2">
                  <a:lumMod val="50000"/>
                </a:schemeClr>
              </a:solidFill>
              <a:latin typeface="Calibri" pitchFamily="34" charset="0"/>
              <a:cs typeface="Calibri" pitchFamily="34" charset="0"/>
            </a:endParaRPr>
          </a:p>
          <a:p>
            <a:pPr marL="1243727" lvl="2">
              <a:buFont typeface="Courier New" pitchFamily="49" charset="0"/>
              <a:buChar char="o"/>
              <a:defRPr/>
            </a:pPr>
            <a:endParaRPr lang="en-US" dirty="0">
              <a:solidFill>
                <a:schemeClr val="bg2">
                  <a:lumMod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35400" y="2133600"/>
            <a:ext cx="8839200" cy="62619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951670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398" y="108374"/>
            <a:ext cx="9206349" cy="959555"/>
          </a:xfrm>
          <a:noFill/>
          <a:ln w="12700">
            <a:noFill/>
            <a:miter lim="800000"/>
            <a:headEnd/>
            <a:tailEnd/>
          </a:ln>
        </p:spPr>
        <p:txBody>
          <a:bodyPr vert="horz" wrap="square" lIns="50800" tIns="50800" rIns="50800" bIns="50800" numCol="1" anchor="t" anchorCtr="0" compatLnSpc="1">
            <a:prstTxWarp prst="textNoShape">
              <a:avLst/>
            </a:prstTxWarp>
          </a:bodyPr>
          <a:lstStyle/>
          <a:p>
            <a:pPr algn="r"/>
            <a:r>
              <a:rPr lang="en-US" dirty="0" smtClean="0"/>
              <a:t>THREE WAYS OF ENTERING </a:t>
            </a:r>
            <a:br>
              <a:rPr lang="en-US" dirty="0" smtClean="0"/>
            </a:br>
            <a:r>
              <a:rPr lang="en-US" dirty="0" smtClean="0"/>
              <a:t>MATERIALS</a:t>
            </a:r>
          </a:p>
        </p:txBody>
      </p:sp>
      <p:sp>
        <p:nvSpPr>
          <p:cNvPr id="3" name="Text Placeholder 2"/>
          <p:cNvSpPr>
            <a:spLocks noGrp="1"/>
          </p:cNvSpPr>
          <p:nvPr>
            <p:ph type="body" sz="half" idx="1"/>
          </p:nvPr>
        </p:nvSpPr>
        <p:spPr>
          <a:xfrm>
            <a:off x="787400" y="3352800"/>
            <a:ext cx="3314585" cy="3489960"/>
          </a:xfrm>
        </p:spPr>
        <p:txBody>
          <a:bodyPr/>
          <a:lstStyle/>
          <a:p>
            <a:pPr marL="310393" indent="-310393">
              <a:defRPr/>
            </a:pPr>
            <a:r>
              <a:rPr lang="en-US" sz="3800" dirty="0">
                <a:solidFill>
                  <a:schemeClr val="bg2">
                    <a:lumMod val="50000"/>
                  </a:schemeClr>
                </a:solidFill>
                <a:latin typeface="Calibri" pitchFamily="34" charset="0"/>
                <a:cs typeface="Calibri" pitchFamily="34" charset="0"/>
              </a:rPr>
              <a:t>Create links to materials on external sites</a:t>
            </a:r>
          </a:p>
          <a:p>
            <a:pPr marL="310393" indent="-310393">
              <a:defRPr/>
            </a:pPr>
            <a:endParaRPr lang="en-US" sz="3800" dirty="0" smtClean="0">
              <a:solidFill>
                <a:schemeClr val="bg2">
                  <a:lumMod val="50000"/>
                </a:schemeClr>
              </a:solidFill>
              <a:latin typeface="Calibri" pitchFamily="34" charset="0"/>
              <a:cs typeface="Calibri" pitchFamily="34" charset="0"/>
            </a:endParaRPr>
          </a:p>
          <a:p>
            <a:pPr marL="1243727" lvl="2">
              <a:buFont typeface="Courier New" pitchFamily="49" charset="0"/>
              <a:buChar char="o"/>
              <a:defRPr/>
            </a:pPr>
            <a:endParaRPr lang="en-US" dirty="0">
              <a:solidFill>
                <a:schemeClr val="bg2">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78400" y="1752600"/>
            <a:ext cx="6781800" cy="7024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266922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3600" y="364067"/>
            <a:ext cx="8172487" cy="1083733"/>
          </a:xfrm>
          <a:noFill/>
          <a:ln w="12700">
            <a:noFill/>
            <a:miter lim="800000"/>
            <a:headEnd/>
            <a:tailEnd/>
          </a:ln>
        </p:spPr>
        <p:txBody>
          <a:bodyPr vert="horz" wrap="square" lIns="50800" tIns="50800" rIns="50800" bIns="50800" numCol="1" anchor="t" anchorCtr="0" compatLnSpc="1">
            <a:prstTxWarp prst="textNoShape">
              <a:avLst/>
            </a:prstTxWarp>
          </a:bodyPr>
          <a:lstStyle/>
          <a:p>
            <a:pPr algn="r"/>
            <a:r>
              <a:rPr lang="en-US" dirty="0" smtClean="0"/>
              <a:t>CREATE A CENTRAL LOCATION FOR FILES</a:t>
            </a:r>
          </a:p>
        </p:txBody>
      </p:sp>
      <p:sp>
        <p:nvSpPr>
          <p:cNvPr id="6147" name="Content Placeholder 2"/>
          <p:cNvSpPr>
            <a:spLocks noGrp="1"/>
          </p:cNvSpPr>
          <p:nvPr>
            <p:ph sz="half" idx="1"/>
          </p:nvPr>
        </p:nvSpPr>
        <p:spPr>
          <a:xfrm>
            <a:off x="1300480" y="2275840"/>
            <a:ext cx="10728960" cy="5093547"/>
          </a:xfrm>
        </p:spPr>
        <p:txBody>
          <a:bodyPr/>
          <a:lstStyle/>
          <a:p>
            <a:pPr marL="303927" indent="-303927" eaLnBrk="1" hangingPunct="1">
              <a:lnSpc>
                <a:spcPct val="80000"/>
              </a:lnSpc>
            </a:pPr>
            <a:r>
              <a:rPr lang="en-US" dirty="0"/>
              <a:t>Create a central location for all subject files. This will save you A LOT of time when you begin loading curriculum into Schoolnet.</a:t>
            </a:r>
          </a:p>
          <a:p>
            <a:pPr marL="0" indent="0" eaLnBrk="1" hangingPunct="1">
              <a:lnSpc>
                <a:spcPct val="80000"/>
              </a:lnSpc>
              <a:buNone/>
            </a:pPr>
            <a:endParaRPr lang="en-US" dirty="0"/>
          </a:p>
          <a:p>
            <a:pPr marL="303927" indent="-303927" eaLnBrk="1" hangingPunct="1">
              <a:lnSpc>
                <a:spcPct val="80000"/>
              </a:lnSpc>
            </a:pPr>
            <a:r>
              <a:rPr lang="en-US" dirty="0"/>
              <a:t>Only move files to the central location when they are finalized and ready to load to Classrooms.</a:t>
            </a:r>
          </a:p>
          <a:p>
            <a:pPr marL="0" indent="0">
              <a:buNone/>
            </a:pPr>
            <a:endParaRPr lang="en-US" dirty="0"/>
          </a:p>
          <a:p>
            <a:pPr marL="0" indent="0">
              <a:buNone/>
            </a:pPr>
            <a:endParaRPr lang="en-US" dirty="0"/>
          </a:p>
          <a:p>
            <a:pPr marL="0" indent="0">
              <a:buNone/>
            </a:pPr>
            <a:endParaRPr lang="en-US" dirty="0" smtClean="0"/>
          </a:p>
        </p:txBody>
      </p:sp>
    </p:spTree>
    <p:extLst>
      <p:ext uri="{BB962C8B-B14F-4D97-AF65-F5344CB8AC3E}">
        <p14:creationId xmlns="" xmlns:p14="http://schemas.microsoft.com/office/powerpoint/2010/main" val="4225053178"/>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200" y="457200"/>
            <a:ext cx="7764708" cy="1416755"/>
          </a:xfrm>
          <a:noFill/>
          <a:ln w="12700">
            <a:noFill/>
            <a:miter lim="800000"/>
            <a:headEnd/>
            <a:tailEnd/>
          </a:ln>
        </p:spPr>
        <p:txBody>
          <a:bodyPr vert="horz" wrap="square" lIns="50800" tIns="50800" rIns="50800" bIns="50800" numCol="1" anchor="t" anchorCtr="0" compatLnSpc="1">
            <a:prstTxWarp prst="textNoShape">
              <a:avLst/>
            </a:prstTxWarp>
          </a:bodyPr>
          <a:lstStyle/>
          <a:p>
            <a:pPr algn="r"/>
            <a:r>
              <a:rPr lang="en-US" dirty="0" smtClean="0"/>
              <a:t>CREATE NAMING CONVENTIONS</a:t>
            </a:r>
          </a:p>
        </p:txBody>
      </p:sp>
      <p:sp>
        <p:nvSpPr>
          <p:cNvPr id="3" name="Content Placeholder 2"/>
          <p:cNvSpPr>
            <a:spLocks noGrp="1"/>
          </p:cNvSpPr>
          <p:nvPr>
            <p:ph sz="half" idx="1"/>
          </p:nvPr>
        </p:nvSpPr>
        <p:spPr>
          <a:xfrm>
            <a:off x="1842346" y="1842347"/>
            <a:ext cx="10295466" cy="7261013"/>
          </a:xfrm>
        </p:spPr>
        <p:txBody>
          <a:bodyPr/>
          <a:lstStyle/>
          <a:p>
            <a:pPr marL="0" indent="0">
              <a:buNone/>
            </a:pPr>
            <a:r>
              <a:rPr lang="en-US" dirty="0" smtClean="0"/>
              <a:t>Naming conventions are needed for:</a:t>
            </a:r>
          </a:p>
          <a:p>
            <a:r>
              <a:rPr lang="en-US" dirty="0" smtClean="0"/>
              <a:t>Folder Structure</a:t>
            </a:r>
          </a:p>
          <a:p>
            <a:r>
              <a:rPr lang="en-US" dirty="0"/>
              <a:t>Title Naming Convention</a:t>
            </a:r>
          </a:p>
          <a:p>
            <a:pPr lvl="1"/>
            <a:r>
              <a:rPr lang="en-US" dirty="0"/>
              <a:t>Curriculum</a:t>
            </a:r>
          </a:p>
          <a:p>
            <a:pPr lvl="1"/>
            <a:r>
              <a:rPr lang="en-US" dirty="0"/>
              <a:t>Curricular Units</a:t>
            </a:r>
          </a:p>
          <a:p>
            <a:pPr lvl="1"/>
            <a:r>
              <a:rPr lang="en-US" dirty="0"/>
              <a:t>Instructional Units</a:t>
            </a:r>
          </a:p>
          <a:p>
            <a:pPr lvl="1"/>
            <a:r>
              <a:rPr lang="en-US" dirty="0"/>
              <a:t>Lesson Plans</a:t>
            </a:r>
          </a:p>
          <a:p>
            <a:pPr lvl="1"/>
            <a:r>
              <a:rPr lang="en-US" dirty="0"/>
              <a:t>Resources</a:t>
            </a:r>
          </a:p>
          <a:p>
            <a:pPr lvl="1"/>
            <a:r>
              <a:rPr lang="en-US" dirty="0"/>
              <a:t>Assessments</a:t>
            </a:r>
          </a:p>
          <a:p>
            <a:r>
              <a:rPr lang="en-US" dirty="0" smtClean="0"/>
              <a:t>File Naming Convention</a:t>
            </a:r>
          </a:p>
        </p:txBody>
      </p:sp>
      <p:sp>
        <p:nvSpPr>
          <p:cNvPr id="5" name="Slide Number Placeholder 4"/>
          <p:cNvSpPr>
            <a:spLocks noGrp="1"/>
          </p:cNvSpPr>
          <p:nvPr>
            <p:ph type="sldNum" sz="quarter" idx="4294967295"/>
          </p:nvPr>
        </p:nvSpPr>
        <p:spPr>
          <a:xfrm>
            <a:off x="9320107" y="8886613"/>
            <a:ext cx="2709334" cy="650240"/>
          </a:xfrm>
          <a:prstGeom prst="rect">
            <a:avLst/>
          </a:prstGeom>
        </p:spPr>
        <p:txBody>
          <a:bodyPr/>
          <a:lstStyle/>
          <a:p>
            <a:pPr>
              <a:defRPr/>
            </a:pPr>
            <a:fld id="{FFF1E047-BFD5-47DC-B4EF-873FEF48706D}" type="slidenum">
              <a:rPr lang="en-US" smtClean="0"/>
              <a:pPr>
                <a:defRPr/>
              </a:pPr>
              <a:t>17</a:t>
            </a:fld>
            <a:endParaRPr lang="en-US" dirty="0"/>
          </a:p>
        </p:txBody>
      </p:sp>
    </p:spTree>
    <p:extLst>
      <p:ext uri="{BB962C8B-B14F-4D97-AF65-F5344CB8AC3E}">
        <p14:creationId xmlns="" xmlns:p14="http://schemas.microsoft.com/office/powerpoint/2010/main" val="3222971148"/>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8248" y="56854"/>
            <a:ext cx="11054080" cy="758613"/>
          </a:xfrm>
          <a:noFill/>
          <a:ln w="12700">
            <a:noFill/>
            <a:miter lim="800000"/>
            <a:headEnd/>
            <a:tailEnd/>
          </a:ln>
        </p:spPr>
        <p:txBody>
          <a:bodyPr vert="horz" wrap="square" lIns="50800" tIns="50800" rIns="50800" bIns="50800" numCol="1" anchor="t" anchorCtr="0" compatLnSpc="1">
            <a:prstTxWarp prst="textNoShape">
              <a:avLst/>
            </a:prstTxWarp>
          </a:bodyPr>
          <a:lstStyle/>
          <a:p>
            <a:pPr algn="r"/>
            <a:r>
              <a:rPr lang="en-US" dirty="0" smtClean="0"/>
              <a:t>NAMING CONVENTION RECOMMENDATIONS</a:t>
            </a:r>
          </a:p>
        </p:txBody>
      </p:sp>
      <p:sp>
        <p:nvSpPr>
          <p:cNvPr id="4" name="Content Placeholder 3"/>
          <p:cNvSpPr>
            <a:spLocks noGrp="1"/>
          </p:cNvSpPr>
          <p:nvPr>
            <p:ph sz="half" idx="1"/>
          </p:nvPr>
        </p:nvSpPr>
        <p:spPr>
          <a:xfrm>
            <a:off x="1733974" y="2275840"/>
            <a:ext cx="10078720" cy="5852160"/>
          </a:xfrm>
        </p:spPr>
        <p:txBody>
          <a:bodyPr/>
          <a:lstStyle/>
          <a:p>
            <a:r>
              <a:rPr lang="en-US" dirty="0" smtClean="0"/>
              <a:t>Use the same naming convention  across grade ranges and subjects. </a:t>
            </a:r>
          </a:p>
          <a:p>
            <a:r>
              <a:rPr lang="en-US" dirty="0" smtClean="0"/>
              <a:t>Create a naming convention that is easily understood by all.  </a:t>
            </a:r>
          </a:p>
          <a:p>
            <a:r>
              <a:rPr lang="en-US" dirty="0" smtClean="0"/>
              <a:t>Be consistent.</a:t>
            </a:r>
          </a:p>
          <a:p>
            <a:r>
              <a:rPr lang="en-US" dirty="0" smtClean="0"/>
              <a:t>Remember the goal is to create an exceptional user experience.</a:t>
            </a:r>
          </a:p>
        </p:txBody>
      </p:sp>
      <p:sp>
        <p:nvSpPr>
          <p:cNvPr id="5" name="Slide Number Placeholder 4"/>
          <p:cNvSpPr>
            <a:spLocks noGrp="1"/>
          </p:cNvSpPr>
          <p:nvPr>
            <p:ph type="sldNum" sz="quarter" idx="10"/>
          </p:nvPr>
        </p:nvSpPr>
        <p:spPr>
          <a:xfrm>
            <a:off x="9320107" y="8886613"/>
            <a:ext cx="2709334" cy="650240"/>
          </a:xfrm>
          <a:prstGeom prst="rect">
            <a:avLst/>
          </a:prstGeom>
        </p:spPr>
        <p:txBody>
          <a:bodyPr/>
          <a:lstStyle/>
          <a:p>
            <a:pPr>
              <a:defRPr/>
            </a:pPr>
            <a:fld id="{FFF1E047-BFD5-47DC-B4EF-873FEF48706D}" type="slidenum">
              <a:rPr lang="en-US" smtClean="0"/>
              <a:pPr>
                <a:defRPr/>
              </a:pPr>
              <a:t>18</a:t>
            </a:fld>
            <a:endParaRPr lang="en-US" dirty="0"/>
          </a:p>
        </p:txBody>
      </p:sp>
    </p:spTree>
    <p:extLst>
      <p:ext uri="{BB962C8B-B14F-4D97-AF65-F5344CB8AC3E}">
        <p14:creationId xmlns="" xmlns:p14="http://schemas.microsoft.com/office/powerpoint/2010/main" val="1149460367"/>
      </p:ext>
    </p:extLst>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Grp="1" noChangeArrowheads="1"/>
          </p:cNvSpPr>
          <p:nvPr>
            <p:ph type="title"/>
          </p:nvPr>
        </p:nvSpPr>
        <p:spPr/>
        <p:txBody>
          <a:bodyPr/>
          <a:lstStyle/>
          <a:p>
            <a:pPr eaLnBrk="1" hangingPunct="1">
              <a:defRPr/>
            </a:pPr>
            <a:r>
              <a:rPr lang="en-US" dirty="0" smtClean="0">
                <a:sym typeface="Verdana" charset="0"/>
              </a:rPr>
              <a:t>Types of Materials</a:t>
            </a:r>
          </a:p>
        </p:txBody>
      </p:sp>
      <p:sp>
        <p:nvSpPr>
          <p:cNvPr id="91138" name="Rectangle 2"/>
          <p:cNvSpPr>
            <a:spLocks noGrp="1" noChangeArrowheads="1"/>
          </p:cNvSpPr>
          <p:nvPr>
            <p:ph type="body" idx="1"/>
          </p:nvPr>
        </p:nvSpPr>
        <p:spPr>
          <a:xfrm>
            <a:off x="508000" y="1905000"/>
            <a:ext cx="11988800" cy="2819400"/>
          </a:xfrm>
        </p:spPr>
        <p:txBody>
          <a:bodyPr/>
          <a:lstStyle/>
          <a:p>
            <a:pPr marL="0" indent="0" eaLnBrk="1" hangingPunct="1">
              <a:buFont typeface="Verdana" charset="0"/>
              <a:buNone/>
              <a:defRPr/>
            </a:pPr>
            <a:r>
              <a:rPr lang="en-US" dirty="0" smtClean="0">
                <a:sym typeface="Verdana" charset="0"/>
              </a:rPr>
              <a:t>When creating new materials, you will first select the type of material you want to create.</a:t>
            </a:r>
          </a:p>
          <a:p>
            <a:pPr marL="0" indent="0" eaLnBrk="1" hangingPunct="1">
              <a:buFont typeface="Verdana" charset="0"/>
              <a:buNone/>
              <a:defRPr/>
            </a:pPr>
            <a:r>
              <a:rPr lang="en-US" dirty="0" smtClean="0">
                <a:sym typeface="Verdana" charset="0"/>
              </a:rPr>
              <a:t>Choose from curriculum, curricular unit, instructional unit, lesson plan, assessment, or resource.</a:t>
            </a:r>
          </a:p>
        </p:txBody>
      </p:sp>
      <p:pic>
        <p:nvPicPr>
          <p:cNvPr id="49155" name="Picture 2"/>
          <p:cNvPicPr>
            <a:picLocks noChangeAspect="1" noChangeArrowheads="1"/>
          </p:cNvPicPr>
          <p:nvPr/>
        </p:nvPicPr>
        <p:blipFill>
          <a:blip r:embed="rId3" cstate="print"/>
          <a:srcRect/>
          <a:stretch>
            <a:fillRect/>
          </a:stretch>
        </p:blipFill>
        <p:spPr bwMode="auto">
          <a:xfrm>
            <a:off x="3073400" y="5105400"/>
            <a:ext cx="6513513" cy="356235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p:txBody>
          <a:bodyPr/>
          <a:lstStyle/>
          <a:p>
            <a:pPr eaLnBrk="1" hangingPunct="1">
              <a:defRPr/>
            </a:pPr>
            <a:r>
              <a:rPr lang="en-US" dirty="0" smtClean="0">
                <a:sym typeface="Verdana" charset="0"/>
              </a:rPr>
              <a:t>District-level Access</a:t>
            </a:r>
          </a:p>
        </p:txBody>
      </p:sp>
      <p:sp>
        <p:nvSpPr>
          <p:cNvPr id="64514" name="Rectangle 2"/>
          <p:cNvSpPr>
            <a:spLocks noGrp="1" noChangeArrowheads="1"/>
          </p:cNvSpPr>
          <p:nvPr>
            <p:ph type="body" idx="1"/>
          </p:nvPr>
        </p:nvSpPr>
        <p:spPr>
          <a:xfrm>
            <a:off x="508000" y="1905000"/>
            <a:ext cx="11988800" cy="3733800"/>
          </a:xfrm>
        </p:spPr>
        <p:txBody>
          <a:bodyPr/>
          <a:lstStyle/>
          <a:p>
            <a:pPr marL="0" indent="0" eaLnBrk="1" hangingPunct="1">
              <a:buFont typeface="Verdana" charset="0"/>
              <a:buNone/>
              <a:defRPr/>
            </a:pPr>
            <a:r>
              <a:rPr lang="en-US" dirty="0" smtClean="0">
                <a:sym typeface="Verdana" charset="0"/>
              </a:rPr>
              <a:t>Users with permission to use Curriculum Manager can create materials directly in the District bank.</a:t>
            </a:r>
          </a:p>
          <a:p>
            <a:pPr marL="0" indent="0" eaLnBrk="1" hangingPunct="1">
              <a:buFont typeface="Verdana" charset="0"/>
              <a:buNone/>
              <a:defRPr/>
            </a:pPr>
            <a:r>
              <a:rPr lang="en-US" dirty="0" smtClean="0">
                <a:sym typeface="Verdana" charset="0"/>
              </a:rPr>
              <a:t>No approval is required when adding materials.</a:t>
            </a:r>
          </a:p>
          <a:p>
            <a:pPr marL="0" indent="0" eaLnBrk="1" hangingPunct="1">
              <a:buFont typeface="Verdana" charset="0"/>
              <a:buNone/>
              <a:defRPr/>
            </a:pPr>
            <a:endParaRPr lang="en-US" dirty="0">
              <a:sym typeface="Verdana" charset="0"/>
            </a:endParaRPr>
          </a:p>
        </p:txBody>
      </p:sp>
      <p:pic>
        <p:nvPicPr>
          <p:cNvPr id="36867" name="Picture 2"/>
          <p:cNvPicPr>
            <a:picLocks noChangeAspect="1"/>
          </p:cNvPicPr>
          <p:nvPr/>
        </p:nvPicPr>
        <p:blipFill>
          <a:blip r:embed="rId3" cstate="print"/>
          <a:srcRect/>
          <a:stretch>
            <a:fillRect/>
          </a:stretch>
        </p:blipFill>
        <p:spPr bwMode="auto">
          <a:xfrm>
            <a:off x="2997200" y="5715000"/>
            <a:ext cx="6896100" cy="16002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Grp="1" noChangeArrowheads="1"/>
          </p:cNvSpPr>
          <p:nvPr>
            <p:ph type="title"/>
          </p:nvPr>
        </p:nvSpPr>
        <p:spPr/>
        <p:txBody>
          <a:bodyPr/>
          <a:lstStyle/>
          <a:p>
            <a:pPr eaLnBrk="1" hangingPunct="1">
              <a:defRPr/>
            </a:pPr>
            <a:r>
              <a:rPr lang="en-US" dirty="0" smtClean="0">
                <a:sym typeface="Verdana" charset="0"/>
              </a:rPr>
              <a:t>Material Properties</a:t>
            </a:r>
          </a:p>
        </p:txBody>
      </p:sp>
      <p:sp>
        <p:nvSpPr>
          <p:cNvPr id="51202" name="Rectangle 1"/>
          <p:cNvSpPr>
            <a:spLocks noChangeArrowheads="1"/>
          </p:cNvSpPr>
          <p:nvPr/>
        </p:nvSpPr>
        <p:spPr bwMode="auto">
          <a:xfrm>
            <a:off x="558800" y="2133600"/>
            <a:ext cx="11734800" cy="1112838"/>
          </a:xfrm>
          <a:prstGeom prst="rect">
            <a:avLst/>
          </a:prstGeom>
          <a:noFill/>
          <a:ln w="9525">
            <a:noFill/>
            <a:miter lim="800000"/>
            <a:headEnd/>
            <a:tailEnd/>
          </a:ln>
        </p:spPr>
        <p:txBody>
          <a:bodyPr>
            <a:spAutoFit/>
          </a:bodyPr>
          <a:lstStyle/>
          <a:p>
            <a:pPr>
              <a:lnSpc>
                <a:spcPct val="120000"/>
              </a:lnSpc>
            </a:pPr>
            <a:r>
              <a:rPr lang="en-US" sz="2800"/>
              <a:t>Next, add information that will help you find this item again. Enter a title, subject, grade range, and description.</a:t>
            </a:r>
          </a:p>
        </p:txBody>
      </p:sp>
      <p:pic>
        <p:nvPicPr>
          <p:cNvPr id="51203" name="Picture 1" descr="sc1.png"/>
          <p:cNvPicPr>
            <a:picLocks noChangeAspect="1"/>
          </p:cNvPicPr>
          <p:nvPr/>
        </p:nvPicPr>
        <p:blipFill>
          <a:blip r:embed="rId3" cstate="print"/>
          <a:srcRect/>
          <a:stretch>
            <a:fillRect/>
          </a:stretch>
        </p:blipFill>
        <p:spPr bwMode="auto">
          <a:xfrm>
            <a:off x="2768600" y="3962400"/>
            <a:ext cx="7594600" cy="43561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381000"/>
            <a:ext cx="7035800" cy="1066800"/>
          </a:xfrm>
        </p:spPr>
        <p:txBody>
          <a:bodyPr/>
          <a:lstStyle/>
          <a:p>
            <a:pPr>
              <a:defRPr/>
            </a:pPr>
            <a:r>
              <a:rPr lang="en-US" dirty="0" smtClean="0">
                <a:sym typeface="Verdana" charset="0"/>
              </a:rPr>
              <a:t>Save Your New Material</a:t>
            </a:r>
            <a:endParaRPr lang="en-US" dirty="0">
              <a:sym typeface="Verdana" charset="0"/>
            </a:endParaRPr>
          </a:p>
        </p:txBody>
      </p:sp>
      <p:pic>
        <p:nvPicPr>
          <p:cNvPr id="53250" name="Picture 5"/>
          <p:cNvPicPr>
            <a:picLocks noChangeAspect="1" noChangeArrowheads="1"/>
          </p:cNvPicPr>
          <p:nvPr/>
        </p:nvPicPr>
        <p:blipFill>
          <a:blip r:embed="rId3" cstate="print"/>
          <a:srcRect/>
          <a:stretch>
            <a:fillRect/>
          </a:stretch>
        </p:blipFill>
        <p:spPr bwMode="auto">
          <a:xfrm>
            <a:off x="3530600" y="2057400"/>
            <a:ext cx="5842000" cy="3429000"/>
          </a:xfrm>
          <a:prstGeom prst="rect">
            <a:avLst/>
          </a:prstGeom>
          <a:noFill/>
          <a:ln w="9525">
            <a:noFill/>
            <a:miter lim="800000"/>
            <a:headEnd/>
            <a:tailEnd/>
          </a:ln>
          <a:effectLst/>
        </p:spPr>
      </p:pic>
      <p:pic>
        <p:nvPicPr>
          <p:cNvPr id="53251" name="Picture 4"/>
          <p:cNvPicPr>
            <a:picLocks noChangeAspect="1" noChangeArrowheads="1"/>
          </p:cNvPicPr>
          <p:nvPr/>
        </p:nvPicPr>
        <p:blipFill>
          <a:blip r:embed="rId4" cstate="print"/>
          <a:srcRect/>
          <a:stretch>
            <a:fillRect/>
          </a:stretch>
        </p:blipFill>
        <p:spPr bwMode="auto">
          <a:xfrm>
            <a:off x="558800" y="5943600"/>
            <a:ext cx="11679238" cy="28956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cstate="print"/>
          <a:srcRect/>
          <a:stretch>
            <a:fillRect/>
          </a:stretch>
        </p:blipFill>
        <p:spPr bwMode="auto">
          <a:xfrm>
            <a:off x="2311400" y="2819400"/>
            <a:ext cx="8839200" cy="6013762"/>
          </a:xfrm>
          <a:prstGeom prst="rect">
            <a:avLst/>
          </a:prstGeom>
          <a:noFill/>
          <a:ln w="9525">
            <a:noFill/>
            <a:miter lim="800000"/>
            <a:headEnd/>
            <a:tailEnd/>
          </a:ln>
          <a:effectLst/>
        </p:spPr>
      </p:pic>
      <p:sp>
        <p:nvSpPr>
          <p:cNvPr id="55298" name="Rectangle 2"/>
          <p:cNvSpPr>
            <a:spLocks noChangeArrowheads="1"/>
          </p:cNvSpPr>
          <p:nvPr/>
        </p:nvSpPr>
        <p:spPr bwMode="auto">
          <a:xfrm>
            <a:off x="6883400" y="609600"/>
            <a:ext cx="5573713" cy="784225"/>
          </a:xfrm>
          <a:prstGeom prst="rect">
            <a:avLst/>
          </a:prstGeom>
          <a:noFill/>
          <a:ln w="9525">
            <a:noFill/>
            <a:miter lim="800000"/>
            <a:headEnd/>
            <a:tailEnd/>
          </a:ln>
        </p:spPr>
        <p:txBody>
          <a:bodyPr wrap="none">
            <a:spAutoFit/>
          </a:bodyPr>
          <a:lstStyle/>
          <a:p>
            <a:r>
              <a:rPr lang="en-US" sz="4500" dirty="0" smtClean="0">
                <a:solidFill>
                  <a:srgbClr val="282F82"/>
                </a:solidFill>
                <a:latin typeface="+mj-lt"/>
                <a:ea typeface="+mj-ea"/>
                <a:cs typeface="+mj-cs"/>
                <a:sym typeface="Verdana" charset="0"/>
              </a:rPr>
              <a:t>The Properties Tab</a:t>
            </a:r>
          </a:p>
        </p:txBody>
      </p:sp>
      <p:sp>
        <p:nvSpPr>
          <p:cNvPr id="6" name="Right Arrow 5"/>
          <p:cNvSpPr/>
          <p:nvPr/>
        </p:nvSpPr>
        <p:spPr bwMode="auto">
          <a:xfrm>
            <a:off x="1333500" y="3706812"/>
            <a:ext cx="977900" cy="484188"/>
          </a:xfrm>
          <a:prstGeom prst="rightArrow">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ヒラギノ角ゴ ProN W3" charset="0"/>
              <a:sym typeface="Verdana" charset="0"/>
            </a:endParaRPr>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p:txBody>
          <a:bodyPr/>
          <a:lstStyle/>
          <a:p>
            <a:pPr eaLnBrk="1" hangingPunct="1">
              <a:defRPr/>
            </a:pPr>
            <a:r>
              <a:rPr lang="en-US" dirty="0" smtClean="0">
                <a:sym typeface="Verdana" charset="0"/>
              </a:rPr>
              <a:t>The Content Tab</a:t>
            </a:r>
          </a:p>
        </p:txBody>
      </p:sp>
      <p:pic>
        <p:nvPicPr>
          <p:cNvPr id="57346" name="Picture 2"/>
          <p:cNvPicPr>
            <a:picLocks noChangeAspect="1" noChangeArrowheads="1"/>
          </p:cNvPicPr>
          <p:nvPr/>
        </p:nvPicPr>
        <p:blipFill>
          <a:blip r:embed="rId3" cstate="print"/>
          <a:srcRect/>
          <a:stretch>
            <a:fillRect/>
          </a:stretch>
        </p:blipFill>
        <p:spPr bwMode="auto">
          <a:xfrm>
            <a:off x="2768600" y="2438400"/>
            <a:ext cx="8915400" cy="617091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Grp="1" noChangeArrowheads="1"/>
          </p:cNvSpPr>
          <p:nvPr>
            <p:ph type="title"/>
          </p:nvPr>
        </p:nvSpPr>
        <p:spPr/>
        <p:txBody>
          <a:bodyPr/>
          <a:lstStyle/>
          <a:p>
            <a:pPr eaLnBrk="1" hangingPunct="1">
              <a:defRPr/>
            </a:pPr>
            <a:r>
              <a:rPr lang="en-US" dirty="0" smtClean="0">
                <a:sym typeface="Verdana" charset="0"/>
              </a:rPr>
              <a:t>Aligning Materials to Standards</a:t>
            </a:r>
          </a:p>
        </p:txBody>
      </p:sp>
      <p:pic>
        <p:nvPicPr>
          <p:cNvPr id="59394" name="Picture 3"/>
          <p:cNvPicPr>
            <a:picLocks noChangeAspect="1" noChangeArrowheads="1"/>
          </p:cNvPicPr>
          <p:nvPr/>
        </p:nvPicPr>
        <p:blipFill>
          <a:blip r:embed="rId3" cstate="print"/>
          <a:srcRect/>
          <a:stretch>
            <a:fillRect/>
          </a:stretch>
        </p:blipFill>
        <p:spPr bwMode="auto">
          <a:xfrm>
            <a:off x="711200" y="2362200"/>
            <a:ext cx="8688388" cy="3962400"/>
          </a:xfrm>
          <a:prstGeom prst="rect">
            <a:avLst/>
          </a:prstGeom>
          <a:noFill/>
          <a:ln w="9525">
            <a:noFill/>
            <a:miter lim="800000"/>
            <a:headEnd/>
            <a:tailEnd/>
          </a:ln>
          <a:effectLst/>
        </p:spPr>
      </p:pic>
      <p:pic>
        <p:nvPicPr>
          <p:cNvPr id="59395" name="Picture 4"/>
          <p:cNvPicPr>
            <a:picLocks noChangeAspect="1" noChangeArrowheads="1"/>
          </p:cNvPicPr>
          <p:nvPr/>
        </p:nvPicPr>
        <p:blipFill>
          <a:blip r:embed="rId4" cstate="print"/>
          <a:srcRect/>
          <a:stretch>
            <a:fillRect/>
          </a:stretch>
        </p:blipFill>
        <p:spPr bwMode="auto">
          <a:xfrm>
            <a:off x="5359400" y="5334000"/>
            <a:ext cx="6421438" cy="25908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0" y="685800"/>
            <a:ext cx="5842000" cy="965200"/>
          </a:xfrm>
        </p:spPr>
        <p:txBody>
          <a:bodyPr/>
          <a:lstStyle/>
          <a:p>
            <a:pPr>
              <a:defRPr/>
            </a:pPr>
            <a:r>
              <a:rPr lang="en-US" dirty="0" smtClean="0">
                <a:sym typeface="Verdana" charset="0"/>
              </a:rPr>
              <a:t>Linking Materials</a:t>
            </a:r>
            <a:endParaRPr lang="en-US" dirty="0">
              <a:sym typeface="Verdana" charset="0"/>
            </a:endParaRPr>
          </a:p>
        </p:txBody>
      </p:sp>
      <p:pic>
        <p:nvPicPr>
          <p:cNvPr id="63490" name="Picture 2"/>
          <p:cNvPicPr>
            <a:picLocks noChangeAspect="1" noChangeArrowheads="1"/>
          </p:cNvPicPr>
          <p:nvPr/>
        </p:nvPicPr>
        <p:blipFill>
          <a:blip r:embed="rId3" cstate="print"/>
          <a:srcRect/>
          <a:stretch>
            <a:fillRect/>
          </a:stretch>
        </p:blipFill>
        <p:spPr bwMode="auto">
          <a:xfrm>
            <a:off x="4521200" y="2667000"/>
            <a:ext cx="7820025" cy="5334000"/>
          </a:xfrm>
          <a:prstGeom prst="rect">
            <a:avLst/>
          </a:prstGeom>
          <a:noFill/>
          <a:ln w="9525">
            <a:noFill/>
            <a:miter lim="800000"/>
            <a:headEnd/>
            <a:tailEnd/>
          </a:ln>
          <a:effectLst/>
        </p:spPr>
      </p:pic>
      <p:sp>
        <p:nvSpPr>
          <p:cNvPr id="3" name="TextBox 2"/>
          <p:cNvSpPr txBox="1"/>
          <p:nvPr/>
        </p:nvSpPr>
        <p:spPr>
          <a:xfrm>
            <a:off x="711200" y="2819400"/>
            <a:ext cx="3352800" cy="4894263"/>
          </a:xfrm>
          <a:prstGeom prst="rect">
            <a:avLst/>
          </a:prstGeom>
          <a:noFill/>
        </p:spPr>
        <p:txBody>
          <a:bodyPr>
            <a:spAutoFit/>
          </a:bodyPr>
          <a:lstStyle/>
          <a:p>
            <a:pPr marL="457200" indent="-457200">
              <a:spcBef>
                <a:spcPct val="50000"/>
              </a:spcBef>
              <a:buFontTx/>
              <a:buAutoNum type="arabicPeriod"/>
              <a:defRPr/>
            </a:pPr>
            <a:r>
              <a:rPr lang="en-US" dirty="0">
                <a:latin typeface="Verdana" charset="0"/>
                <a:ea typeface="ヒラギノ角ゴ ProN W3" charset="0"/>
                <a:sym typeface="Verdana" charset="0"/>
              </a:rPr>
              <a:t>Select the type of material you wish to link; the list changes based on the type of material you are working on</a:t>
            </a:r>
          </a:p>
          <a:p>
            <a:pPr marL="457200" indent="-457200">
              <a:spcBef>
                <a:spcPct val="50000"/>
              </a:spcBef>
              <a:buFontTx/>
              <a:buAutoNum type="arabicPeriod"/>
              <a:defRPr/>
            </a:pPr>
            <a:r>
              <a:rPr lang="en-US" dirty="0">
                <a:latin typeface="Verdana" charset="0"/>
                <a:ea typeface="ヒラギノ角ゴ ProN W3" charset="0"/>
                <a:sym typeface="Verdana" charset="0"/>
              </a:rPr>
              <a:t>Filter by subject, grade, or keywords</a:t>
            </a:r>
          </a:p>
          <a:p>
            <a:pPr marL="457200" indent="-457200">
              <a:spcBef>
                <a:spcPct val="50000"/>
              </a:spcBef>
              <a:buFontTx/>
              <a:buAutoNum type="arabicPeriod"/>
              <a:defRPr/>
            </a:pPr>
            <a:r>
              <a:rPr lang="en-US" dirty="0">
                <a:latin typeface="Verdana" charset="0"/>
                <a:ea typeface="ヒラギノ角ゴ ProN W3" charset="0"/>
                <a:sym typeface="Verdana" charset="0"/>
              </a:rPr>
              <a:t>Click </a:t>
            </a:r>
            <a:r>
              <a:rPr lang="en-US" b="1" dirty="0">
                <a:latin typeface="Verdana" charset="0"/>
                <a:ea typeface="ヒラギノ角ゴ ProN W3" charset="0"/>
                <a:sym typeface="Verdana" charset="0"/>
              </a:rPr>
              <a:t>Filter</a:t>
            </a:r>
          </a:p>
          <a:p>
            <a:pPr>
              <a:defRPr/>
            </a:pPr>
            <a:endParaRPr lang="en-US" dirty="0">
              <a:latin typeface="Verdana" charset="0"/>
              <a:ea typeface="ヒラギノ角ゴ ProN W3" charset="0"/>
              <a:sym typeface="Verdana" charset="0"/>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400" y="533400"/>
            <a:ext cx="5613400" cy="965200"/>
          </a:xfrm>
        </p:spPr>
        <p:txBody>
          <a:bodyPr/>
          <a:lstStyle/>
          <a:p>
            <a:pPr>
              <a:defRPr/>
            </a:pPr>
            <a:r>
              <a:rPr lang="en-US" dirty="0" smtClean="0">
                <a:sym typeface="Verdana" charset="0"/>
              </a:rPr>
              <a:t>Adding Organizers</a:t>
            </a:r>
            <a:endParaRPr lang="en-US" dirty="0">
              <a:sym typeface="Verdana" charset="0"/>
            </a:endParaRPr>
          </a:p>
        </p:txBody>
      </p:sp>
      <p:pic>
        <p:nvPicPr>
          <p:cNvPr id="65538" name="Picture 2"/>
          <p:cNvPicPr>
            <a:picLocks noChangeAspect="1" noChangeArrowheads="1"/>
          </p:cNvPicPr>
          <p:nvPr/>
        </p:nvPicPr>
        <p:blipFill>
          <a:blip r:embed="rId3" cstate="print"/>
          <a:srcRect/>
          <a:stretch>
            <a:fillRect/>
          </a:stretch>
        </p:blipFill>
        <p:spPr bwMode="auto">
          <a:xfrm>
            <a:off x="2387600" y="2819400"/>
            <a:ext cx="8047038" cy="5487988"/>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0" y="685800"/>
            <a:ext cx="5689600" cy="965200"/>
          </a:xfrm>
        </p:spPr>
        <p:txBody>
          <a:bodyPr/>
          <a:lstStyle/>
          <a:p>
            <a:pPr>
              <a:defRPr/>
            </a:pPr>
            <a:r>
              <a:rPr lang="en-US" dirty="0" smtClean="0">
                <a:sym typeface="Verdana" charset="0"/>
              </a:rPr>
              <a:t>Copying Materials</a:t>
            </a:r>
            <a:endParaRPr lang="en-US" dirty="0">
              <a:sym typeface="Verdana" charset="0"/>
            </a:endParaRPr>
          </a:p>
        </p:txBody>
      </p:sp>
      <p:sp>
        <p:nvSpPr>
          <p:cNvPr id="79874" name="TextBox 2"/>
          <p:cNvSpPr txBox="1">
            <a:spLocks noChangeArrowheads="1"/>
          </p:cNvSpPr>
          <p:nvPr/>
        </p:nvSpPr>
        <p:spPr bwMode="auto">
          <a:xfrm>
            <a:off x="1016000" y="1981200"/>
            <a:ext cx="10972800" cy="2246313"/>
          </a:xfrm>
          <a:prstGeom prst="rect">
            <a:avLst/>
          </a:prstGeom>
          <a:noFill/>
          <a:ln w="9525">
            <a:noFill/>
            <a:miter lim="800000"/>
            <a:headEnd/>
            <a:tailEnd/>
          </a:ln>
        </p:spPr>
        <p:txBody>
          <a:bodyPr>
            <a:spAutoFit/>
          </a:bodyPr>
          <a:lstStyle/>
          <a:p>
            <a:r>
              <a:rPr lang="en-US" sz="2800"/>
              <a:t>To copy materials, use the filters to find the item you want to copy, select it, and click </a:t>
            </a:r>
            <a:r>
              <a:rPr lang="en-US" sz="2800" b="1"/>
              <a:t>Copy</a:t>
            </a:r>
            <a:r>
              <a:rPr lang="en-US" sz="2800"/>
              <a:t>.</a:t>
            </a:r>
          </a:p>
          <a:p>
            <a:endParaRPr lang="en-US" sz="2800"/>
          </a:p>
          <a:p>
            <a:r>
              <a:rPr lang="en-US" sz="2800"/>
              <a:t>The same item name appears with the word </a:t>
            </a:r>
            <a:r>
              <a:rPr lang="en-US" altLang="en-US" sz="2800"/>
              <a:t>“</a:t>
            </a:r>
            <a:r>
              <a:rPr lang="en-US" sz="2800"/>
              <a:t>Copy</a:t>
            </a:r>
            <a:r>
              <a:rPr lang="en-US" altLang="en-US" sz="2800"/>
              <a:t>”</a:t>
            </a:r>
            <a:r>
              <a:rPr lang="en-US" sz="2800"/>
              <a:t> next to it.</a:t>
            </a:r>
          </a:p>
        </p:txBody>
      </p:sp>
      <p:pic>
        <p:nvPicPr>
          <p:cNvPr id="79875" name="Picture 2"/>
          <p:cNvPicPr>
            <a:picLocks noChangeAspect="1" noChangeArrowheads="1"/>
          </p:cNvPicPr>
          <p:nvPr/>
        </p:nvPicPr>
        <p:blipFill>
          <a:blip r:embed="rId3" cstate="print"/>
          <a:srcRect/>
          <a:stretch>
            <a:fillRect/>
          </a:stretch>
        </p:blipFill>
        <p:spPr bwMode="auto">
          <a:xfrm>
            <a:off x="2082800" y="4876800"/>
            <a:ext cx="9012238" cy="38100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Grp="1" noChangeArrowheads="1"/>
          </p:cNvSpPr>
          <p:nvPr>
            <p:ph type="title"/>
          </p:nvPr>
        </p:nvSpPr>
        <p:spPr/>
        <p:txBody>
          <a:bodyPr/>
          <a:lstStyle/>
          <a:p>
            <a:pPr eaLnBrk="1" hangingPunct="1">
              <a:defRPr/>
            </a:pPr>
            <a:r>
              <a:rPr lang="en-US" altLang="en-US" dirty="0" smtClean="0">
                <a:sym typeface="Verdana" charset="0"/>
              </a:rPr>
              <a:t>Deleting</a:t>
            </a:r>
            <a:r>
              <a:rPr lang="en-US" dirty="0" smtClean="0">
                <a:sym typeface="Verdana" charset="0"/>
              </a:rPr>
              <a:t> Materials</a:t>
            </a:r>
          </a:p>
        </p:txBody>
      </p:sp>
      <p:pic>
        <p:nvPicPr>
          <p:cNvPr id="81922" name="Picture 2"/>
          <p:cNvPicPr>
            <a:picLocks noChangeAspect="1" noChangeArrowheads="1"/>
          </p:cNvPicPr>
          <p:nvPr/>
        </p:nvPicPr>
        <p:blipFill>
          <a:blip r:embed="rId3" cstate="print"/>
          <a:srcRect/>
          <a:stretch>
            <a:fillRect/>
          </a:stretch>
        </p:blipFill>
        <p:spPr bwMode="auto">
          <a:xfrm>
            <a:off x="787400" y="2209800"/>
            <a:ext cx="7997825" cy="3124200"/>
          </a:xfrm>
          <a:prstGeom prst="rect">
            <a:avLst/>
          </a:prstGeom>
          <a:noFill/>
          <a:ln w="9525">
            <a:noFill/>
            <a:miter lim="800000"/>
            <a:headEnd/>
            <a:tailEnd/>
          </a:ln>
          <a:effectLst/>
        </p:spPr>
      </p:pic>
      <p:pic>
        <p:nvPicPr>
          <p:cNvPr id="81923" name="Picture 4"/>
          <p:cNvPicPr>
            <a:picLocks noChangeAspect="1" noChangeArrowheads="1"/>
          </p:cNvPicPr>
          <p:nvPr/>
        </p:nvPicPr>
        <p:blipFill>
          <a:blip r:embed="rId4" cstate="print"/>
          <a:srcRect/>
          <a:stretch>
            <a:fillRect/>
          </a:stretch>
        </p:blipFill>
        <p:spPr bwMode="auto">
          <a:xfrm>
            <a:off x="5359400" y="5638800"/>
            <a:ext cx="6762750" cy="27432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Grp="1" noChangeArrowheads="1"/>
          </p:cNvSpPr>
          <p:nvPr>
            <p:ph type="title"/>
          </p:nvPr>
        </p:nvSpPr>
        <p:spPr/>
        <p:txBody>
          <a:bodyPr/>
          <a:lstStyle/>
          <a:p>
            <a:pPr eaLnBrk="1" hangingPunct="1">
              <a:defRPr/>
            </a:pPr>
            <a:r>
              <a:rPr lang="en-US" dirty="0" smtClean="0">
                <a:sym typeface="Verdana" charset="0"/>
              </a:rPr>
              <a:t>Editing One Item</a:t>
            </a:r>
          </a:p>
        </p:txBody>
      </p:sp>
      <p:sp>
        <p:nvSpPr>
          <p:cNvPr id="117762" name="Rectangle 2"/>
          <p:cNvSpPr>
            <a:spLocks noGrp="1" noChangeArrowheads="1"/>
          </p:cNvSpPr>
          <p:nvPr>
            <p:ph type="body" idx="1"/>
          </p:nvPr>
        </p:nvSpPr>
        <p:spPr>
          <a:xfrm>
            <a:off x="482600" y="1752600"/>
            <a:ext cx="11988800" cy="1828800"/>
          </a:xfrm>
        </p:spPr>
        <p:txBody>
          <a:bodyPr/>
          <a:lstStyle/>
          <a:p>
            <a:pPr marL="0" indent="0" eaLnBrk="1" hangingPunct="1">
              <a:buFont typeface="Verdana" charset="0"/>
              <a:buNone/>
              <a:defRPr/>
            </a:pPr>
            <a:r>
              <a:rPr lang="en-US" dirty="0" smtClean="0">
                <a:sym typeface="Verdana" charset="0"/>
              </a:rPr>
              <a:t>To edit one item, use the filters to find the item, click </a:t>
            </a:r>
            <a:r>
              <a:rPr lang="en-US" b="1" dirty="0" smtClean="0">
                <a:sym typeface="Verdana" charset="0"/>
              </a:rPr>
              <a:t>View</a:t>
            </a:r>
            <a:r>
              <a:rPr lang="en-US" dirty="0" smtClean="0">
                <a:sym typeface="Verdana" charset="0"/>
              </a:rPr>
              <a:t> </a:t>
            </a:r>
            <a:r>
              <a:rPr lang="en-US" b="1" dirty="0" smtClean="0">
                <a:sym typeface="Verdana" charset="0"/>
              </a:rPr>
              <a:t>Results</a:t>
            </a:r>
            <a:r>
              <a:rPr lang="en-US" dirty="0" smtClean="0">
                <a:sym typeface="Verdana" charset="0"/>
              </a:rPr>
              <a:t>, select the item, and then click </a:t>
            </a:r>
            <a:r>
              <a:rPr lang="en-US" b="1" dirty="0" smtClean="0">
                <a:sym typeface="Verdana" charset="0"/>
              </a:rPr>
              <a:t>Edit</a:t>
            </a:r>
            <a:r>
              <a:rPr lang="en-US" dirty="0" smtClean="0">
                <a:sym typeface="Verdana" charset="0"/>
              </a:rPr>
              <a:t>.</a:t>
            </a:r>
          </a:p>
        </p:txBody>
      </p:sp>
      <p:pic>
        <p:nvPicPr>
          <p:cNvPr id="69635" name="Picture 1" descr="sc2.png"/>
          <p:cNvPicPr>
            <a:picLocks noChangeAspect="1"/>
          </p:cNvPicPr>
          <p:nvPr/>
        </p:nvPicPr>
        <p:blipFill>
          <a:blip r:embed="rId3" cstate="print"/>
          <a:srcRect/>
          <a:stretch>
            <a:fillRect/>
          </a:stretch>
        </p:blipFill>
        <p:spPr bwMode="auto">
          <a:xfrm>
            <a:off x="2159000" y="4572000"/>
            <a:ext cx="8712200" cy="2768600"/>
          </a:xfrm>
          <a:prstGeom prst="rect">
            <a:avLst/>
          </a:prstGeom>
          <a:noFill/>
          <a:ln w="9525">
            <a:noFill/>
            <a:miter lim="800000"/>
            <a:headEnd/>
            <a:tailEnd/>
          </a:ln>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482600" y="3886200"/>
            <a:ext cx="7467600" cy="1936750"/>
          </a:xfrm>
        </p:spPr>
        <p:txBody>
          <a:bodyPr/>
          <a:lstStyle/>
          <a:p>
            <a:pPr algn="ctr"/>
            <a:r>
              <a:rPr lang="en-US" dirty="0" smtClean="0">
                <a:sym typeface="Verdana" charset="0"/>
              </a:rPr>
              <a:t>Navigating Curriculum Manager</a:t>
            </a:r>
            <a:endParaRPr lang="en-US" altLang="en-US" cap="none" dirty="0" smtClean="0"/>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Grp="1" noChangeArrowheads="1"/>
          </p:cNvSpPr>
          <p:nvPr>
            <p:ph type="title"/>
          </p:nvPr>
        </p:nvSpPr>
        <p:spPr/>
        <p:txBody>
          <a:bodyPr/>
          <a:lstStyle/>
          <a:p>
            <a:pPr eaLnBrk="1" hangingPunct="1">
              <a:defRPr/>
            </a:pPr>
            <a:r>
              <a:rPr lang="en-US" dirty="0" smtClean="0">
                <a:sym typeface="Verdana" charset="0"/>
              </a:rPr>
              <a:t>Editing One Item</a:t>
            </a:r>
          </a:p>
        </p:txBody>
      </p:sp>
      <p:pic>
        <p:nvPicPr>
          <p:cNvPr id="71682" name="Picture 4"/>
          <p:cNvPicPr>
            <a:picLocks noChangeAspect="1" noChangeArrowheads="1"/>
          </p:cNvPicPr>
          <p:nvPr/>
        </p:nvPicPr>
        <p:blipFill>
          <a:blip r:embed="rId3" cstate="print"/>
          <a:srcRect/>
          <a:stretch>
            <a:fillRect/>
          </a:stretch>
        </p:blipFill>
        <p:spPr bwMode="auto">
          <a:xfrm>
            <a:off x="2311400" y="2438400"/>
            <a:ext cx="8578850" cy="5867400"/>
          </a:xfrm>
          <a:prstGeom prst="rect">
            <a:avLst/>
          </a:prstGeom>
          <a:noFill/>
          <a:ln w="9525">
            <a:noFill/>
            <a:miter lim="800000"/>
            <a:headEnd/>
            <a:tailEnd/>
          </a:ln>
          <a:effectLst/>
        </p:spPr>
      </p:pic>
    </p:spTree>
  </p:cSld>
  <p:clrMapOvr>
    <a:masterClrMapping/>
  </p:clrMapOvr>
  <p:transition spd="med">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200" y="533400"/>
            <a:ext cx="7899400" cy="965200"/>
          </a:xfrm>
        </p:spPr>
        <p:txBody>
          <a:bodyPr/>
          <a:lstStyle/>
          <a:p>
            <a:pPr>
              <a:defRPr/>
            </a:pPr>
            <a:r>
              <a:rPr lang="en-US" dirty="0" smtClean="0">
                <a:sym typeface="Verdana" charset="0"/>
              </a:rPr>
              <a:t>Editing Multiple Materials</a:t>
            </a:r>
            <a:endParaRPr lang="en-US" dirty="0">
              <a:sym typeface="Verdana" charset="0"/>
            </a:endParaRPr>
          </a:p>
        </p:txBody>
      </p:sp>
      <p:pic>
        <p:nvPicPr>
          <p:cNvPr id="73730" name="Picture 3"/>
          <p:cNvPicPr>
            <a:picLocks noChangeAspect="1" noChangeArrowheads="1"/>
          </p:cNvPicPr>
          <p:nvPr/>
        </p:nvPicPr>
        <p:blipFill>
          <a:blip r:embed="rId3" cstate="print"/>
          <a:srcRect/>
          <a:stretch>
            <a:fillRect/>
          </a:stretch>
        </p:blipFill>
        <p:spPr bwMode="auto">
          <a:xfrm>
            <a:off x="1930400" y="2895600"/>
            <a:ext cx="9142413" cy="4572000"/>
          </a:xfrm>
          <a:prstGeom prst="rect">
            <a:avLst/>
          </a:prstGeom>
          <a:noFill/>
          <a:ln w="9525">
            <a:noFill/>
            <a:miter lim="800000"/>
            <a:headEnd/>
            <a:tailEnd/>
          </a:ln>
          <a:effectLst/>
        </p:spPr>
      </p:pic>
    </p:spTree>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0" y="457200"/>
            <a:ext cx="7518400" cy="965200"/>
          </a:xfrm>
        </p:spPr>
        <p:txBody>
          <a:bodyPr/>
          <a:lstStyle/>
          <a:p>
            <a:pPr>
              <a:defRPr/>
            </a:pPr>
            <a:r>
              <a:rPr lang="en-US" dirty="0" smtClean="0">
                <a:sym typeface="Verdana" charset="0"/>
              </a:rPr>
              <a:t>Editing Multiple Materials</a:t>
            </a:r>
            <a:endParaRPr lang="en-US" dirty="0">
              <a:sym typeface="Verdana" charset="0"/>
            </a:endParaRPr>
          </a:p>
        </p:txBody>
      </p:sp>
      <p:pic>
        <p:nvPicPr>
          <p:cNvPr id="75778" name="Picture 2"/>
          <p:cNvPicPr>
            <a:picLocks noChangeAspect="1" noChangeArrowheads="1"/>
          </p:cNvPicPr>
          <p:nvPr/>
        </p:nvPicPr>
        <p:blipFill>
          <a:blip r:embed="rId3" cstate="print"/>
          <a:srcRect/>
          <a:stretch>
            <a:fillRect/>
          </a:stretch>
        </p:blipFill>
        <p:spPr bwMode="auto">
          <a:xfrm>
            <a:off x="2311400" y="2590800"/>
            <a:ext cx="8023225" cy="5486400"/>
          </a:xfrm>
          <a:prstGeom prst="rect">
            <a:avLst/>
          </a:prstGeom>
          <a:noFill/>
          <a:ln w="9525">
            <a:noFill/>
            <a:miter lim="800000"/>
            <a:headEnd/>
            <a:tailEnd/>
          </a:ln>
          <a:effectLst/>
        </p:spPr>
      </p:pic>
    </p:spTree>
  </p:cSld>
  <p:clrMapOvr>
    <a:masterClrMapping/>
  </p:clrMapOvr>
  <p:transition spd="med">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482600" y="3886200"/>
            <a:ext cx="7467600" cy="1936750"/>
          </a:xfrm>
        </p:spPr>
        <p:txBody>
          <a:bodyPr/>
          <a:lstStyle/>
          <a:p>
            <a:pPr algn="ctr"/>
            <a:r>
              <a:rPr lang="en-US" dirty="0" smtClean="0">
                <a:sym typeface="Verdana" charset="0"/>
              </a:rPr>
              <a:t>Importing</a:t>
            </a:r>
            <a:br>
              <a:rPr lang="en-US" dirty="0" smtClean="0">
                <a:sym typeface="Verdana" charset="0"/>
              </a:rPr>
            </a:br>
            <a:r>
              <a:rPr lang="en-US" dirty="0" smtClean="0">
                <a:sym typeface="Verdana" charset="0"/>
              </a:rPr>
              <a:t>Materials</a:t>
            </a:r>
            <a:endParaRPr lang="en-US" altLang="en-US" cap="none" dirty="0" smtClean="0"/>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Grp="1" noChangeArrowheads="1"/>
          </p:cNvSpPr>
          <p:nvPr>
            <p:ph type="title"/>
          </p:nvPr>
        </p:nvSpPr>
        <p:spPr/>
        <p:txBody>
          <a:bodyPr/>
          <a:lstStyle/>
          <a:p>
            <a:pPr eaLnBrk="1" hangingPunct="1">
              <a:defRPr/>
            </a:pPr>
            <a:r>
              <a:rPr lang="en-US" dirty="0" smtClean="0">
                <a:sym typeface="Verdana" charset="0"/>
              </a:rPr>
              <a:t>Importing Existing Materials</a:t>
            </a:r>
          </a:p>
        </p:txBody>
      </p:sp>
      <p:sp>
        <p:nvSpPr>
          <p:cNvPr id="144386" name="Rectangle 2"/>
          <p:cNvSpPr>
            <a:spLocks noGrp="1" noChangeArrowheads="1"/>
          </p:cNvSpPr>
          <p:nvPr>
            <p:ph type="body" idx="1"/>
          </p:nvPr>
        </p:nvSpPr>
        <p:spPr>
          <a:xfrm>
            <a:off x="508000" y="1905000"/>
            <a:ext cx="11988800" cy="1524000"/>
          </a:xfrm>
        </p:spPr>
        <p:txBody>
          <a:bodyPr/>
          <a:lstStyle/>
          <a:p>
            <a:pPr marL="0" indent="0" eaLnBrk="1" hangingPunct="1">
              <a:buFont typeface="Verdana" charset="0"/>
              <a:buNone/>
              <a:defRPr/>
            </a:pPr>
            <a:r>
              <a:rPr lang="en-US" dirty="0" smtClean="0">
                <a:sym typeface="Verdana" charset="0"/>
              </a:rPr>
              <a:t>There are times when you want to import existing materials. </a:t>
            </a:r>
          </a:p>
          <a:p>
            <a:pPr marL="0" indent="0" eaLnBrk="1" hangingPunct="1">
              <a:buFont typeface="Verdana" charset="0"/>
              <a:buNone/>
              <a:defRPr/>
            </a:pPr>
            <a:r>
              <a:rPr lang="en-US" dirty="0" smtClean="0">
                <a:sym typeface="Verdana" charset="0"/>
              </a:rPr>
              <a:t>On the Curriculum Manager home page, click </a:t>
            </a:r>
            <a:r>
              <a:rPr lang="en-US" b="1" dirty="0" smtClean="0">
                <a:sym typeface="Verdana" charset="0"/>
              </a:rPr>
              <a:t>Import Files</a:t>
            </a:r>
            <a:r>
              <a:rPr lang="en-US" dirty="0" smtClean="0">
                <a:sym typeface="Verdana" charset="0"/>
              </a:rPr>
              <a:t>.</a:t>
            </a:r>
          </a:p>
        </p:txBody>
      </p:sp>
      <p:pic>
        <p:nvPicPr>
          <p:cNvPr id="86019" name="Picture 1" descr="sc4.png"/>
          <p:cNvPicPr>
            <a:picLocks noChangeAspect="1"/>
          </p:cNvPicPr>
          <p:nvPr/>
        </p:nvPicPr>
        <p:blipFill>
          <a:blip r:embed="rId3" cstate="print"/>
          <a:srcRect/>
          <a:stretch>
            <a:fillRect/>
          </a:stretch>
        </p:blipFill>
        <p:spPr bwMode="auto">
          <a:xfrm>
            <a:off x="711200" y="4648200"/>
            <a:ext cx="11537950" cy="3505200"/>
          </a:xfrm>
          <a:prstGeom prst="rect">
            <a:avLst/>
          </a:prstGeom>
          <a:noFill/>
          <a:ln w="9525">
            <a:noFill/>
            <a:miter lim="800000"/>
            <a:headEnd/>
            <a:tailEnd/>
          </a:ln>
        </p:spPr>
      </p:pic>
    </p:spTree>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Grp="1" noChangeArrowheads="1"/>
          </p:cNvSpPr>
          <p:nvPr>
            <p:ph type="title"/>
          </p:nvPr>
        </p:nvSpPr>
        <p:spPr/>
        <p:txBody>
          <a:bodyPr/>
          <a:lstStyle/>
          <a:p>
            <a:pPr eaLnBrk="1" hangingPunct="1">
              <a:defRPr/>
            </a:pPr>
            <a:r>
              <a:rPr lang="en-US" dirty="0" smtClean="0">
                <a:sym typeface="Verdana" charset="0"/>
              </a:rPr>
              <a:t>Importing Existing Materials</a:t>
            </a:r>
          </a:p>
        </p:txBody>
      </p:sp>
      <p:pic>
        <p:nvPicPr>
          <p:cNvPr id="88066" name="Picture 4"/>
          <p:cNvPicPr>
            <a:picLocks noChangeAspect="1" noChangeArrowheads="1"/>
          </p:cNvPicPr>
          <p:nvPr/>
        </p:nvPicPr>
        <p:blipFill>
          <a:blip r:embed="rId3" cstate="print"/>
          <a:srcRect/>
          <a:stretch>
            <a:fillRect/>
          </a:stretch>
        </p:blipFill>
        <p:spPr bwMode="auto">
          <a:xfrm>
            <a:off x="1320800" y="2819400"/>
            <a:ext cx="10550525" cy="4114800"/>
          </a:xfrm>
          <a:prstGeom prst="rect">
            <a:avLst/>
          </a:prstGeom>
          <a:noFill/>
          <a:ln w="9525">
            <a:noFill/>
            <a:miter lim="800000"/>
            <a:headEnd/>
            <a:tailEnd/>
          </a:ln>
          <a:effectLst/>
        </p:spPr>
      </p:pic>
    </p:spTree>
  </p:cSld>
  <p:clrMapOvr>
    <a:masterClrMapping/>
  </p:clrMapOvr>
  <p:transitio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0" y="381000"/>
            <a:ext cx="5664200" cy="1600200"/>
          </a:xfrm>
        </p:spPr>
        <p:txBody>
          <a:bodyPr/>
          <a:lstStyle/>
          <a:p>
            <a:pPr>
              <a:defRPr/>
            </a:pPr>
            <a:r>
              <a:rPr lang="en-US" dirty="0" smtClean="0">
                <a:sym typeface="Verdana" charset="0"/>
              </a:rPr>
              <a:t>Importing Existing Materials</a:t>
            </a:r>
            <a:endParaRPr lang="en-US" dirty="0">
              <a:sym typeface="Verdana" charset="0"/>
            </a:endParaRPr>
          </a:p>
        </p:txBody>
      </p:sp>
      <p:pic>
        <p:nvPicPr>
          <p:cNvPr id="90114" name="Picture 2"/>
          <p:cNvPicPr>
            <a:picLocks noChangeAspect="1" noChangeArrowheads="1"/>
          </p:cNvPicPr>
          <p:nvPr/>
        </p:nvPicPr>
        <p:blipFill>
          <a:blip r:embed="rId3" cstate="print"/>
          <a:srcRect/>
          <a:stretch>
            <a:fillRect/>
          </a:stretch>
        </p:blipFill>
        <p:spPr bwMode="auto">
          <a:xfrm>
            <a:off x="2768600" y="2819400"/>
            <a:ext cx="7386638" cy="5105400"/>
          </a:xfrm>
          <a:prstGeom prst="rect">
            <a:avLst/>
          </a:prstGeom>
          <a:noFill/>
          <a:ln w="9525">
            <a:noFill/>
            <a:miter lim="800000"/>
            <a:headEnd/>
            <a:tailEnd/>
          </a:ln>
          <a:effectLst/>
        </p:spPr>
      </p:pic>
    </p:spTree>
  </p:cSld>
  <p:clrMapOvr>
    <a:masterClrMapping/>
  </p:clrMapOvr>
  <p:transitio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1092200" y="1981200"/>
            <a:ext cx="5334000" cy="2692400"/>
          </a:xfrm>
          <a:prstGeom prst="rect">
            <a:avLst/>
          </a:prstGeom>
          <a:noFill/>
          <a:ln w="9525">
            <a:noFill/>
            <a:miter lim="800000"/>
            <a:headEnd/>
            <a:tailEnd/>
          </a:ln>
          <a:effectLst/>
        </p:spPr>
      </p:pic>
      <p:pic>
        <p:nvPicPr>
          <p:cNvPr id="92163" name="Picture 4"/>
          <p:cNvPicPr>
            <a:picLocks noChangeAspect="1" noChangeArrowheads="1"/>
          </p:cNvPicPr>
          <p:nvPr/>
        </p:nvPicPr>
        <p:blipFill>
          <a:blip r:embed="rId4" cstate="print"/>
          <a:srcRect/>
          <a:stretch>
            <a:fillRect/>
          </a:stretch>
        </p:blipFill>
        <p:spPr bwMode="auto">
          <a:xfrm>
            <a:off x="4216400" y="4953000"/>
            <a:ext cx="7620000" cy="4140200"/>
          </a:xfrm>
          <a:prstGeom prst="rect">
            <a:avLst/>
          </a:prstGeom>
          <a:noFill/>
          <a:ln w="9525">
            <a:noFill/>
            <a:miter lim="800000"/>
            <a:headEnd/>
            <a:tailEnd/>
          </a:ln>
          <a:effectLst/>
        </p:spPr>
      </p:pic>
      <p:sp>
        <p:nvSpPr>
          <p:cNvPr id="5" name="Title 1"/>
          <p:cNvSpPr txBox="1">
            <a:spLocks/>
          </p:cNvSpPr>
          <p:nvPr/>
        </p:nvSpPr>
        <p:spPr bwMode="auto">
          <a:xfrm>
            <a:off x="7112000" y="381000"/>
            <a:ext cx="5664200" cy="16002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500" b="0" i="0" u="none" strike="noStrike" kern="0" cap="none" spc="0" normalizeH="0" baseline="0" noProof="0" smtClean="0">
                <a:ln>
                  <a:noFill/>
                </a:ln>
                <a:solidFill>
                  <a:srgbClr val="282F82"/>
                </a:solidFill>
                <a:effectLst/>
                <a:uLnTx/>
                <a:uFillTx/>
                <a:latin typeface="+mj-lt"/>
                <a:ea typeface="+mj-ea"/>
                <a:cs typeface="+mj-cs"/>
                <a:sym typeface="Verdana" charset="0"/>
              </a:rPr>
              <a:t>Importing Existing Materials</a:t>
            </a:r>
            <a:endParaRPr kumimoji="0" lang="en-US" sz="4500" b="0" i="0" u="none" strike="noStrike" kern="0" cap="none" spc="0" normalizeH="0" baseline="0" noProof="0" dirty="0">
              <a:ln>
                <a:noFill/>
              </a:ln>
              <a:solidFill>
                <a:srgbClr val="282F82"/>
              </a:solidFill>
              <a:effectLst/>
              <a:uLnTx/>
              <a:uFillTx/>
              <a:latin typeface="+mj-lt"/>
              <a:ea typeface="+mj-ea"/>
              <a:cs typeface="+mj-cs"/>
              <a:sym typeface="Verdana" charset="0"/>
            </a:endParaRPr>
          </a:p>
        </p:txBody>
      </p:sp>
      <p:sp>
        <p:nvSpPr>
          <p:cNvPr id="6" name="Title 5"/>
          <p:cNvSpPr>
            <a:spLocks noGrp="1"/>
          </p:cNvSpPr>
          <p:nvPr>
            <p:ph type="title"/>
          </p:nvPr>
        </p:nvSpPr>
        <p:spPr/>
        <p:txBody>
          <a:bodyPr/>
          <a:lstStyle/>
          <a:p>
            <a:endParaRPr lang="en-US"/>
          </a:p>
        </p:txBody>
      </p:sp>
    </p:spTree>
  </p:cSld>
  <p:clrMapOvr>
    <a:masterClrMapping/>
  </p:clrMapOvr>
  <p:transition spd="med">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Grp="1" noChangeArrowheads="1"/>
          </p:cNvSpPr>
          <p:nvPr>
            <p:ph type="title"/>
          </p:nvPr>
        </p:nvSpPr>
        <p:spPr/>
        <p:txBody>
          <a:bodyPr/>
          <a:lstStyle/>
          <a:p>
            <a:pPr eaLnBrk="1" hangingPunct="1">
              <a:defRPr/>
            </a:pPr>
            <a:r>
              <a:rPr lang="en-US" dirty="0" smtClean="0">
                <a:sym typeface="Verdana" charset="0"/>
              </a:rPr>
              <a:t>Importing Existing Materials</a:t>
            </a:r>
          </a:p>
        </p:txBody>
      </p:sp>
      <p:sp>
        <p:nvSpPr>
          <p:cNvPr id="162818" name="Rectangle 2"/>
          <p:cNvSpPr>
            <a:spLocks noGrp="1" noChangeArrowheads="1"/>
          </p:cNvSpPr>
          <p:nvPr>
            <p:ph type="body" idx="1"/>
          </p:nvPr>
        </p:nvSpPr>
        <p:spPr>
          <a:xfrm>
            <a:off x="1016000" y="1752600"/>
            <a:ext cx="11049000" cy="3505200"/>
          </a:xfrm>
        </p:spPr>
        <p:txBody>
          <a:bodyPr/>
          <a:lstStyle/>
          <a:p>
            <a:pPr eaLnBrk="1" hangingPunct="1">
              <a:lnSpc>
                <a:spcPct val="70000"/>
              </a:lnSpc>
            </a:pPr>
            <a:r>
              <a:rPr lang="en-US" sz="2800" smtClean="0"/>
              <a:t>The imported materials are listed at the top of the list</a:t>
            </a:r>
          </a:p>
          <a:p>
            <a:pPr eaLnBrk="1" hangingPunct="1">
              <a:lnSpc>
                <a:spcPct val="70000"/>
              </a:lnSpc>
            </a:pPr>
            <a:r>
              <a:rPr lang="en-US" sz="2800" smtClean="0"/>
              <a:t>Materials are imported with the information you supplied</a:t>
            </a:r>
          </a:p>
          <a:p>
            <a:pPr eaLnBrk="1" hangingPunct="1">
              <a:lnSpc>
                <a:spcPct val="70000"/>
              </a:lnSpc>
            </a:pPr>
            <a:r>
              <a:rPr lang="en-US" sz="2800" smtClean="0"/>
              <a:t>Imported materials have a </a:t>
            </a:r>
            <a:r>
              <a:rPr lang="en-US" altLang="en-US" sz="2800" smtClean="0"/>
              <a:t>“</a:t>
            </a:r>
            <a:r>
              <a:rPr lang="en-US" sz="2800" smtClean="0"/>
              <a:t>draft</a:t>
            </a:r>
            <a:r>
              <a:rPr lang="en-US" altLang="en-US" sz="2800" smtClean="0"/>
              <a:t>”</a:t>
            </a:r>
            <a:r>
              <a:rPr lang="en-US" sz="2800" smtClean="0"/>
              <a:t> status</a:t>
            </a:r>
          </a:p>
          <a:p>
            <a:pPr eaLnBrk="1" hangingPunct="1">
              <a:lnSpc>
                <a:spcPct val="70000"/>
              </a:lnSpc>
            </a:pPr>
            <a:r>
              <a:rPr lang="en-US" sz="2800" smtClean="0"/>
              <a:t>The item title is the item file name</a:t>
            </a:r>
          </a:p>
        </p:txBody>
      </p:sp>
      <p:pic>
        <p:nvPicPr>
          <p:cNvPr id="94211" name="Picture 3"/>
          <p:cNvPicPr>
            <a:picLocks noChangeAspect="1" noChangeArrowheads="1"/>
          </p:cNvPicPr>
          <p:nvPr/>
        </p:nvPicPr>
        <p:blipFill>
          <a:blip r:embed="rId3" cstate="print"/>
          <a:srcRect/>
          <a:stretch>
            <a:fillRect/>
          </a:stretch>
        </p:blipFill>
        <p:spPr bwMode="auto">
          <a:xfrm>
            <a:off x="2235200" y="5562600"/>
            <a:ext cx="8629650" cy="3200400"/>
          </a:xfrm>
          <a:prstGeom prst="rect">
            <a:avLst/>
          </a:prstGeom>
          <a:noFill/>
          <a:ln w="9525">
            <a:noFill/>
            <a:miter lim="800000"/>
            <a:headEnd/>
            <a:tailEnd/>
          </a:ln>
          <a:effectLst/>
        </p:spPr>
      </p:pic>
    </p:spTree>
  </p:cSld>
  <p:clrMapOvr>
    <a:masterClrMapping/>
  </p:clrMapOvr>
  <p:transition spd="med">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1828800"/>
            <a:ext cx="6553200" cy="3079750"/>
          </a:xfrm>
          <a:prstGeom prst="rect">
            <a:avLst/>
          </a:prstGeom>
          <a:noFill/>
        </p:spPr>
        <p:txBody>
          <a:bodyPr>
            <a:spAutoFit/>
          </a:bodyPr>
          <a:lstStyle/>
          <a:p>
            <a:pPr>
              <a:lnSpc>
                <a:spcPct val="140000"/>
              </a:lnSpc>
              <a:defRPr/>
            </a:pPr>
            <a:r>
              <a:rPr lang="en-US" sz="2800" dirty="0">
                <a:latin typeface="Verdana" charset="0"/>
                <a:ea typeface="ヒラギノ角ゴ ProN W3" charset="0"/>
                <a:sym typeface="Verdana" charset="0"/>
              </a:rPr>
              <a:t>Last, complete these steps:</a:t>
            </a:r>
          </a:p>
          <a:p>
            <a:pPr marL="457200" indent="-457200">
              <a:lnSpc>
                <a:spcPct val="140000"/>
              </a:lnSpc>
              <a:buFont typeface="Arial"/>
              <a:buChar char="•"/>
              <a:defRPr/>
            </a:pPr>
            <a:r>
              <a:rPr lang="en-US" sz="2800" dirty="0">
                <a:latin typeface="Verdana" charset="0"/>
                <a:ea typeface="ヒラギノ角ゴ ProN W3" charset="0"/>
                <a:sym typeface="Verdana" charset="0"/>
              </a:rPr>
              <a:t>Add the properties information</a:t>
            </a:r>
          </a:p>
          <a:p>
            <a:pPr marL="457200" indent="-457200">
              <a:lnSpc>
                <a:spcPct val="140000"/>
              </a:lnSpc>
              <a:buFont typeface="Arial"/>
              <a:buChar char="•"/>
              <a:defRPr/>
            </a:pPr>
            <a:r>
              <a:rPr lang="en-US" sz="2800" dirty="0">
                <a:latin typeface="Verdana" charset="0"/>
                <a:ea typeface="ヒラギノ角ゴ ProN W3" charset="0"/>
                <a:sym typeface="Verdana" charset="0"/>
              </a:rPr>
              <a:t>Align the item with standards</a:t>
            </a:r>
          </a:p>
          <a:p>
            <a:pPr marL="457200" indent="-457200">
              <a:lnSpc>
                <a:spcPct val="140000"/>
              </a:lnSpc>
              <a:buFont typeface="Arial"/>
              <a:buChar char="•"/>
              <a:defRPr/>
            </a:pPr>
            <a:r>
              <a:rPr lang="en-US" sz="2800" dirty="0">
                <a:latin typeface="Verdana" charset="0"/>
                <a:ea typeface="ヒラギノ角ゴ ProN W3" charset="0"/>
                <a:sym typeface="Verdana" charset="0"/>
              </a:rPr>
              <a:t>Link materials as needed</a:t>
            </a:r>
          </a:p>
          <a:p>
            <a:pPr marL="457200" indent="-457200">
              <a:lnSpc>
                <a:spcPct val="140000"/>
              </a:lnSpc>
              <a:buFont typeface="Arial"/>
              <a:buChar char="•"/>
              <a:defRPr/>
            </a:pPr>
            <a:r>
              <a:rPr lang="en-US" sz="2800" dirty="0">
                <a:latin typeface="Verdana" charset="0"/>
                <a:ea typeface="ヒラギノ角ゴ ProN W3" charset="0"/>
                <a:sym typeface="Verdana" charset="0"/>
              </a:rPr>
              <a:t>Add organizers, or tags</a:t>
            </a:r>
          </a:p>
        </p:txBody>
      </p:sp>
      <p:pic>
        <p:nvPicPr>
          <p:cNvPr id="96259" name="Picture 2"/>
          <p:cNvPicPr>
            <a:picLocks noChangeAspect="1" noChangeArrowheads="1"/>
          </p:cNvPicPr>
          <p:nvPr/>
        </p:nvPicPr>
        <p:blipFill>
          <a:blip r:embed="rId3" cstate="print"/>
          <a:srcRect/>
          <a:stretch>
            <a:fillRect/>
          </a:stretch>
        </p:blipFill>
        <p:spPr bwMode="auto">
          <a:xfrm>
            <a:off x="5969000" y="4572000"/>
            <a:ext cx="6248400" cy="4227513"/>
          </a:xfrm>
          <a:prstGeom prst="rect">
            <a:avLst/>
          </a:prstGeom>
          <a:noFill/>
          <a:ln w="9525">
            <a:noFill/>
            <a:miter lim="800000"/>
            <a:headEnd/>
            <a:tailEnd/>
          </a:ln>
          <a:effectLst/>
        </p:spPr>
      </p:pic>
      <p:sp>
        <p:nvSpPr>
          <p:cNvPr id="5" name="Title 1"/>
          <p:cNvSpPr txBox="1">
            <a:spLocks/>
          </p:cNvSpPr>
          <p:nvPr/>
        </p:nvSpPr>
        <p:spPr bwMode="auto">
          <a:xfrm>
            <a:off x="7112000" y="381000"/>
            <a:ext cx="5664200" cy="16002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500" b="0" i="0" u="none" strike="noStrike" kern="0" cap="none" spc="0" normalizeH="0" baseline="0" noProof="0" smtClean="0">
                <a:ln>
                  <a:noFill/>
                </a:ln>
                <a:solidFill>
                  <a:srgbClr val="282F82"/>
                </a:solidFill>
                <a:effectLst/>
                <a:uLnTx/>
                <a:uFillTx/>
                <a:latin typeface="+mj-lt"/>
                <a:ea typeface="+mj-ea"/>
                <a:cs typeface="+mj-cs"/>
                <a:sym typeface="Verdana" charset="0"/>
              </a:rPr>
              <a:t>Importing Existing Materials</a:t>
            </a:r>
            <a:endParaRPr kumimoji="0" lang="en-US" sz="4500" b="0" i="0" u="none" strike="noStrike" kern="0" cap="none" spc="0" normalizeH="0" baseline="0" noProof="0" dirty="0">
              <a:ln>
                <a:noFill/>
              </a:ln>
              <a:solidFill>
                <a:srgbClr val="282F82"/>
              </a:solidFill>
              <a:effectLst/>
              <a:uLnTx/>
              <a:uFillTx/>
              <a:latin typeface="+mj-lt"/>
              <a:ea typeface="+mj-ea"/>
              <a:cs typeface="+mj-cs"/>
              <a:sym typeface="Verdana" charset="0"/>
            </a:endParaRP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p:txBody>
          <a:bodyPr/>
          <a:lstStyle/>
          <a:p>
            <a:pPr eaLnBrk="1" hangingPunct="1">
              <a:defRPr/>
            </a:pPr>
            <a:r>
              <a:rPr lang="en-US" dirty="0" smtClean="0">
                <a:sym typeface="Verdana" charset="0"/>
              </a:rPr>
              <a:t>Searching/Filtering for Materials</a:t>
            </a:r>
          </a:p>
        </p:txBody>
      </p:sp>
      <p:sp>
        <p:nvSpPr>
          <p:cNvPr id="2" name="Rectangle 1"/>
          <p:cNvSpPr/>
          <p:nvPr/>
        </p:nvSpPr>
        <p:spPr>
          <a:xfrm>
            <a:off x="711200" y="2559050"/>
            <a:ext cx="11353800" cy="5564188"/>
          </a:xfrm>
          <a:prstGeom prst="rect">
            <a:avLst/>
          </a:prstGeom>
        </p:spPr>
        <p:txBody>
          <a:bodyPr>
            <a:spAutoFit/>
          </a:bodyPr>
          <a:lstStyle/>
          <a:p>
            <a:pPr>
              <a:spcBef>
                <a:spcPct val="30000"/>
              </a:spcBef>
              <a:defRPr/>
            </a:pPr>
            <a:r>
              <a:rPr lang="en-US" sz="2800" dirty="0">
                <a:latin typeface="Verdana" charset="0"/>
                <a:ea typeface="ヒラギノ角ゴ ProN W3" charset="0"/>
                <a:sym typeface="Verdana" charset="0"/>
              </a:rPr>
              <a:t>Use filters to find materials in the District bank.</a:t>
            </a:r>
          </a:p>
          <a:p>
            <a:pPr>
              <a:spcBef>
                <a:spcPct val="30000"/>
              </a:spcBef>
              <a:defRPr/>
            </a:pPr>
            <a:endParaRPr lang="en-US" sz="2800" dirty="0">
              <a:solidFill>
                <a:schemeClr val="tx1"/>
              </a:solidFill>
              <a:latin typeface="Verdana" charset="0"/>
              <a:ea typeface="ヒラギノ角ゴ ProN W3" charset="0"/>
              <a:sym typeface="Verdana" charset="0"/>
            </a:endParaRPr>
          </a:p>
          <a:p>
            <a:pPr>
              <a:spcBef>
                <a:spcPct val="30000"/>
              </a:spcBef>
              <a:defRPr/>
            </a:pPr>
            <a:r>
              <a:rPr lang="en-US" sz="2800" dirty="0">
                <a:solidFill>
                  <a:schemeClr val="tx1"/>
                </a:solidFill>
                <a:latin typeface="Verdana" charset="0"/>
                <a:ea typeface="ヒラギノ角ゴ ProN W3" charset="0"/>
                <a:sym typeface="Verdana" charset="0"/>
              </a:rPr>
              <a:t>Search materials by:</a:t>
            </a:r>
          </a:p>
          <a:p>
            <a:pPr marL="457200" indent="-457200">
              <a:spcBef>
                <a:spcPct val="30000"/>
              </a:spcBef>
              <a:buFont typeface="Arial"/>
              <a:buChar char="•"/>
              <a:defRPr/>
            </a:pPr>
            <a:r>
              <a:rPr lang="en-US" sz="2800" dirty="0">
                <a:solidFill>
                  <a:schemeClr val="tx1"/>
                </a:solidFill>
                <a:latin typeface="Verdana" charset="0"/>
                <a:ea typeface="ヒラギノ角ゴ ProN W3" charset="0"/>
                <a:sym typeface="Verdana" charset="0"/>
              </a:rPr>
              <a:t>Type</a:t>
            </a:r>
          </a:p>
          <a:p>
            <a:pPr marL="457200" indent="-457200">
              <a:spcBef>
                <a:spcPct val="30000"/>
              </a:spcBef>
              <a:buFont typeface="Arial"/>
              <a:buChar char="•"/>
              <a:defRPr/>
            </a:pPr>
            <a:r>
              <a:rPr lang="en-US" sz="2800" dirty="0">
                <a:solidFill>
                  <a:schemeClr val="tx1"/>
                </a:solidFill>
                <a:latin typeface="Verdana" charset="0"/>
                <a:ea typeface="ヒラギノ角ゴ ProN W3" charset="0"/>
                <a:sym typeface="Verdana" charset="0"/>
              </a:rPr>
              <a:t>Grade</a:t>
            </a:r>
          </a:p>
          <a:p>
            <a:pPr marL="457200" indent="-457200">
              <a:spcBef>
                <a:spcPct val="30000"/>
              </a:spcBef>
              <a:buFont typeface="Arial"/>
              <a:buChar char="•"/>
              <a:defRPr/>
            </a:pPr>
            <a:r>
              <a:rPr lang="en-US" sz="2800" dirty="0">
                <a:solidFill>
                  <a:schemeClr val="tx1"/>
                </a:solidFill>
                <a:latin typeface="Verdana" charset="0"/>
                <a:ea typeface="ヒラギノ角ゴ ProN W3" charset="0"/>
                <a:sym typeface="Verdana" charset="0"/>
              </a:rPr>
              <a:t>Draft status</a:t>
            </a:r>
          </a:p>
          <a:p>
            <a:pPr marL="457200" indent="-457200">
              <a:spcBef>
                <a:spcPct val="30000"/>
              </a:spcBef>
              <a:buFont typeface="Arial"/>
              <a:buChar char="•"/>
              <a:defRPr/>
            </a:pPr>
            <a:r>
              <a:rPr lang="en-US" sz="2800" dirty="0">
                <a:solidFill>
                  <a:schemeClr val="tx1"/>
                </a:solidFill>
                <a:latin typeface="Verdana" charset="0"/>
                <a:ea typeface="ヒラギノ角ゴ ProN W3" charset="0"/>
                <a:sym typeface="Verdana" charset="0"/>
              </a:rPr>
              <a:t>Subject</a:t>
            </a:r>
          </a:p>
          <a:p>
            <a:pPr marL="457200" indent="-457200">
              <a:spcBef>
                <a:spcPct val="30000"/>
              </a:spcBef>
              <a:buFont typeface="Arial"/>
              <a:buChar char="•"/>
              <a:defRPr/>
            </a:pPr>
            <a:r>
              <a:rPr lang="en-US" sz="2800" dirty="0">
                <a:solidFill>
                  <a:schemeClr val="tx1"/>
                </a:solidFill>
                <a:latin typeface="Verdana" charset="0"/>
                <a:ea typeface="ヒラギノ角ゴ ProN W3" charset="0"/>
                <a:sym typeface="Verdana" charset="0"/>
              </a:rPr>
              <a:t>Publisher</a:t>
            </a:r>
          </a:p>
          <a:p>
            <a:pPr marL="457200" indent="-457200">
              <a:spcBef>
                <a:spcPct val="30000"/>
              </a:spcBef>
              <a:buFont typeface="Arial"/>
              <a:buChar char="•"/>
              <a:defRPr/>
            </a:pPr>
            <a:r>
              <a:rPr lang="en-US" sz="2800" dirty="0">
                <a:solidFill>
                  <a:schemeClr val="tx1"/>
                </a:solidFill>
                <a:latin typeface="Verdana" charset="0"/>
                <a:ea typeface="ヒラギノ角ゴ ProN W3" charset="0"/>
                <a:sym typeface="Verdana" charset="0"/>
              </a:rPr>
              <a:t>Date modified</a:t>
            </a:r>
          </a:p>
          <a:p>
            <a:pPr marL="457200" indent="-457200">
              <a:spcBef>
                <a:spcPct val="30000"/>
              </a:spcBef>
              <a:buFont typeface="Arial"/>
              <a:buChar char="•"/>
              <a:defRPr/>
            </a:pPr>
            <a:r>
              <a:rPr lang="en-US" sz="2800" dirty="0">
                <a:solidFill>
                  <a:schemeClr val="tx1"/>
                </a:solidFill>
                <a:latin typeface="Verdana" charset="0"/>
                <a:ea typeface="ヒラギノ角ゴ ProN W3" charset="0"/>
                <a:sym typeface="Verdana" charset="0"/>
              </a:rPr>
              <a:t>Keyword</a:t>
            </a:r>
          </a:p>
        </p:txBody>
      </p:sp>
      <p:pic>
        <p:nvPicPr>
          <p:cNvPr id="40963" name="Picture 1"/>
          <p:cNvPicPr>
            <a:picLocks noChangeAspect="1" noChangeArrowheads="1"/>
          </p:cNvPicPr>
          <p:nvPr/>
        </p:nvPicPr>
        <p:blipFill>
          <a:blip r:embed="rId3" cstate="print"/>
          <a:srcRect/>
          <a:stretch>
            <a:fillRect/>
          </a:stretch>
        </p:blipFill>
        <p:spPr bwMode="auto">
          <a:xfrm>
            <a:off x="5283200" y="4343400"/>
            <a:ext cx="7363047" cy="36576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800" y="457200"/>
            <a:ext cx="7213600" cy="965200"/>
          </a:xfrm>
        </p:spPr>
        <p:txBody>
          <a:bodyPr/>
          <a:lstStyle/>
          <a:p>
            <a:pPr>
              <a:defRPr/>
            </a:pPr>
            <a:r>
              <a:rPr lang="en-US" dirty="0" smtClean="0">
                <a:sym typeface="Verdana" charset="0"/>
              </a:rPr>
              <a:t>Importing Spreadsheets</a:t>
            </a:r>
            <a:endParaRPr lang="en-US" dirty="0">
              <a:sym typeface="Verdana" charset="0"/>
            </a:endParaRPr>
          </a:p>
        </p:txBody>
      </p:sp>
      <p:sp>
        <p:nvSpPr>
          <p:cNvPr id="98306" name="TextBox 2"/>
          <p:cNvSpPr txBox="1">
            <a:spLocks noChangeArrowheads="1"/>
          </p:cNvSpPr>
          <p:nvPr/>
        </p:nvSpPr>
        <p:spPr bwMode="auto">
          <a:xfrm>
            <a:off x="711200" y="2590800"/>
            <a:ext cx="11125200" cy="2332946"/>
          </a:xfrm>
          <a:prstGeom prst="rect">
            <a:avLst/>
          </a:prstGeom>
          <a:noFill/>
          <a:ln w="9525">
            <a:noFill/>
            <a:miter lim="800000"/>
            <a:headEnd/>
            <a:tailEnd/>
          </a:ln>
        </p:spPr>
        <p:txBody>
          <a:bodyPr wrap="square">
            <a:spAutoFit/>
          </a:bodyPr>
          <a:lstStyle/>
          <a:p>
            <a:pPr marL="457200" indent="-457200">
              <a:lnSpc>
                <a:spcPct val="130000"/>
              </a:lnSpc>
              <a:buFont typeface="Arial" pitchFamily="34" charset="0"/>
              <a:buChar char="•"/>
            </a:pPr>
            <a:r>
              <a:rPr lang="en-US" sz="2800" dirty="0"/>
              <a:t>Import multiple spreadsheets at once</a:t>
            </a:r>
          </a:p>
          <a:p>
            <a:pPr marL="457200" indent="-457200">
              <a:lnSpc>
                <a:spcPct val="130000"/>
              </a:lnSpc>
              <a:buFont typeface="Arial" pitchFamily="34" charset="0"/>
              <a:buChar char="•"/>
            </a:pPr>
            <a:r>
              <a:rPr lang="en-US" sz="2800" dirty="0" smtClean="0">
                <a:ea typeface="ＭＳ Ｐゴシック" charset="0"/>
              </a:rPr>
              <a:t>to bulk upload large numbers of the same material type </a:t>
            </a:r>
          </a:p>
          <a:p>
            <a:pPr marL="457200" indent="-457200">
              <a:lnSpc>
                <a:spcPct val="130000"/>
              </a:lnSpc>
              <a:buFont typeface="Arial" pitchFamily="34" charset="0"/>
              <a:buChar char="•"/>
            </a:pPr>
            <a:r>
              <a:rPr lang="en-US" sz="2800" dirty="0" smtClean="0"/>
              <a:t>Fill </a:t>
            </a:r>
            <a:r>
              <a:rPr lang="en-US" sz="2800" dirty="0"/>
              <a:t>in the Properties tab once for all spreadsheets</a:t>
            </a:r>
          </a:p>
          <a:p>
            <a:pPr marL="457200" indent="-457200">
              <a:lnSpc>
                <a:spcPct val="130000"/>
              </a:lnSpc>
              <a:buFont typeface="Arial" pitchFamily="34" charset="0"/>
              <a:buChar char="•"/>
            </a:pPr>
            <a:r>
              <a:rPr lang="en-US" sz="2800" dirty="0"/>
              <a:t>Load spreadsheets using URLs</a:t>
            </a:r>
          </a:p>
        </p:txBody>
      </p:sp>
      <p:pic>
        <p:nvPicPr>
          <p:cNvPr id="98307" name="Picture 4"/>
          <p:cNvPicPr>
            <a:picLocks noChangeAspect="1" noChangeArrowheads="1"/>
          </p:cNvPicPr>
          <p:nvPr/>
        </p:nvPicPr>
        <p:blipFill>
          <a:blip r:embed="rId3" cstate="print"/>
          <a:srcRect/>
          <a:stretch>
            <a:fillRect/>
          </a:stretch>
        </p:blipFill>
        <p:spPr bwMode="auto">
          <a:xfrm>
            <a:off x="635000" y="5562600"/>
            <a:ext cx="11382375" cy="1066800"/>
          </a:xfrm>
          <a:prstGeom prst="rect">
            <a:avLst/>
          </a:prstGeom>
          <a:noFill/>
          <a:ln w="9525">
            <a:noFill/>
            <a:miter lim="800000"/>
            <a:headEnd/>
            <a:tailEnd/>
          </a:ln>
          <a:effectLst/>
        </p:spPr>
      </p:pic>
    </p:spTree>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800" y="533400"/>
            <a:ext cx="7213600" cy="965200"/>
          </a:xfrm>
        </p:spPr>
        <p:txBody>
          <a:bodyPr/>
          <a:lstStyle/>
          <a:p>
            <a:pPr>
              <a:defRPr/>
            </a:pPr>
            <a:r>
              <a:rPr lang="en-US" dirty="0" smtClean="0">
                <a:sym typeface="Verdana" charset="0"/>
              </a:rPr>
              <a:t>Importing a Sample File</a:t>
            </a:r>
            <a:endParaRPr lang="en-US" dirty="0">
              <a:sym typeface="Verdana" charset="0"/>
            </a:endParaRPr>
          </a:p>
        </p:txBody>
      </p:sp>
      <p:pic>
        <p:nvPicPr>
          <p:cNvPr id="100354" name="Picture 5"/>
          <p:cNvPicPr>
            <a:picLocks noChangeAspect="1" noChangeArrowheads="1"/>
          </p:cNvPicPr>
          <p:nvPr/>
        </p:nvPicPr>
        <p:blipFill>
          <a:blip r:embed="rId3" cstate="print"/>
          <a:srcRect/>
          <a:stretch>
            <a:fillRect/>
          </a:stretch>
        </p:blipFill>
        <p:spPr bwMode="auto">
          <a:xfrm>
            <a:off x="787400" y="4495800"/>
            <a:ext cx="11382375" cy="1066800"/>
          </a:xfrm>
          <a:prstGeom prst="rect">
            <a:avLst/>
          </a:prstGeom>
          <a:noFill/>
          <a:ln w="9525">
            <a:noFill/>
            <a:miter lim="800000"/>
            <a:headEnd/>
            <a:tailEnd/>
          </a:ln>
          <a:effectLst/>
        </p:spPr>
      </p:pic>
      <p:pic>
        <p:nvPicPr>
          <p:cNvPr id="100355" name="Picture 8"/>
          <p:cNvPicPr>
            <a:picLocks noChangeAspect="1" noChangeArrowheads="1"/>
          </p:cNvPicPr>
          <p:nvPr/>
        </p:nvPicPr>
        <p:blipFill>
          <a:blip r:embed="rId4" cstate="print"/>
          <a:srcRect/>
          <a:stretch>
            <a:fillRect/>
          </a:stretch>
        </p:blipFill>
        <p:spPr bwMode="auto">
          <a:xfrm>
            <a:off x="635000" y="6019800"/>
            <a:ext cx="6043613" cy="1752600"/>
          </a:xfrm>
          <a:prstGeom prst="rect">
            <a:avLst/>
          </a:prstGeom>
          <a:noFill/>
          <a:ln w="9525">
            <a:noFill/>
            <a:miter lim="800000"/>
            <a:headEnd/>
            <a:tailEnd/>
          </a:ln>
          <a:effectLst/>
        </p:spPr>
      </p:pic>
      <p:pic>
        <p:nvPicPr>
          <p:cNvPr id="100356" name="Picture 7"/>
          <p:cNvPicPr>
            <a:picLocks noChangeAspect="1" noChangeArrowheads="1"/>
          </p:cNvPicPr>
          <p:nvPr/>
        </p:nvPicPr>
        <p:blipFill>
          <a:blip r:embed="rId5" cstate="print"/>
          <a:srcRect/>
          <a:stretch>
            <a:fillRect/>
          </a:stretch>
        </p:blipFill>
        <p:spPr bwMode="auto">
          <a:xfrm>
            <a:off x="6807200" y="6477000"/>
            <a:ext cx="5715000" cy="2381250"/>
          </a:xfrm>
          <a:prstGeom prst="rect">
            <a:avLst/>
          </a:prstGeom>
          <a:noFill/>
          <a:ln w="9525">
            <a:noFill/>
            <a:miter lim="800000"/>
            <a:headEnd/>
            <a:tailEnd/>
          </a:ln>
          <a:effectLst/>
        </p:spPr>
      </p:pic>
      <p:sp>
        <p:nvSpPr>
          <p:cNvPr id="100357" name="TextBox 5"/>
          <p:cNvSpPr txBox="1">
            <a:spLocks noChangeArrowheads="1"/>
          </p:cNvSpPr>
          <p:nvPr/>
        </p:nvSpPr>
        <p:spPr bwMode="auto">
          <a:xfrm>
            <a:off x="1320800" y="1905000"/>
            <a:ext cx="10744200" cy="2311400"/>
          </a:xfrm>
          <a:prstGeom prst="rect">
            <a:avLst/>
          </a:prstGeom>
          <a:noFill/>
          <a:ln w="9525">
            <a:noFill/>
            <a:miter lim="800000"/>
            <a:headEnd/>
            <a:tailEnd/>
          </a:ln>
        </p:spPr>
        <p:txBody>
          <a:bodyPr>
            <a:spAutoFit/>
          </a:bodyPr>
          <a:lstStyle/>
          <a:p>
            <a:pPr marL="514350" indent="-514350">
              <a:lnSpc>
                <a:spcPct val="130000"/>
              </a:lnSpc>
              <a:buFont typeface="Verdana" pitchFamily="34" charset="0"/>
              <a:buAutoNum type="arabicPeriod"/>
            </a:pPr>
            <a:r>
              <a:rPr lang="en-US" sz="2800"/>
              <a:t>Click </a:t>
            </a:r>
            <a:r>
              <a:rPr lang="en-US" sz="2800" b="1"/>
              <a:t>Import Spreadsheet File</a:t>
            </a:r>
          </a:p>
          <a:p>
            <a:pPr marL="514350" indent="-514350">
              <a:lnSpc>
                <a:spcPct val="130000"/>
              </a:lnSpc>
              <a:buFont typeface="Verdana" pitchFamily="34" charset="0"/>
              <a:buAutoNum type="arabicPeriod"/>
            </a:pPr>
            <a:r>
              <a:rPr lang="en-US" sz="2800"/>
              <a:t>Select the type of material you want to import and click </a:t>
            </a:r>
            <a:r>
              <a:rPr lang="en-US" sz="2800" b="1"/>
              <a:t>Next</a:t>
            </a:r>
          </a:p>
          <a:p>
            <a:pPr marL="514350" indent="-514350">
              <a:lnSpc>
                <a:spcPct val="130000"/>
              </a:lnSpc>
              <a:buFont typeface="Verdana" pitchFamily="34" charset="0"/>
              <a:buAutoNum type="arabicPeriod"/>
            </a:pPr>
            <a:r>
              <a:rPr lang="en-US" sz="2800"/>
              <a:t>Click </a:t>
            </a:r>
            <a:r>
              <a:rPr lang="en-US" sz="2800" b="1"/>
              <a:t>Sample File</a:t>
            </a:r>
          </a:p>
        </p:txBody>
      </p:sp>
    </p:spTree>
  </p:cSld>
  <p:clrMapOvr>
    <a:masterClrMapping/>
  </p:clrMapOvr>
  <p:transition spd="med">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200" y="457200"/>
            <a:ext cx="11988800" cy="965200"/>
          </a:xfrm>
        </p:spPr>
        <p:txBody>
          <a:bodyPr/>
          <a:lstStyle/>
          <a:p>
            <a:pPr>
              <a:defRPr/>
            </a:pPr>
            <a:r>
              <a:rPr lang="en-US" dirty="0" smtClean="0">
                <a:sym typeface="Verdana" charset="0"/>
              </a:rPr>
              <a:t>Importing a Sample File</a:t>
            </a:r>
            <a:endParaRPr lang="en-US" dirty="0">
              <a:sym typeface="Verdana" charset="0"/>
            </a:endParaRPr>
          </a:p>
        </p:txBody>
      </p:sp>
      <p:pic>
        <p:nvPicPr>
          <p:cNvPr id="102402" name="Picture 2"/>
          <p:cNvPicPr>
            <a:picLocks noChangeAspect="1" noChangeArrowheads="1"/>
          </p:cNvPicPr>
          <p:nvPr/>
        </p:nvPicPr>
        <p:blipFill>
          <a:blip r:embed="rId3" cstate="print"/>
          <a:srcRect/>
          <a:stretch>
            <a:fillRect/>
          </a:stretch>
        </p:blipFill>
        <p:spPr bwMode="auto">
          <a:xfrm>
            <a:off x="6197600" y="4343400"/>
            <a:ext cx="5562600" cy="4152900"/>
          </a:xfrm>
          <a:prstGeom prst="rect">
            <a:avLst/>
          </a:prstGeom>
          <a:noFill/>
          <a:ln w="9525">
            <a:noFill/>
            <a:miter lim="800000"/>
            <a:headEnd/>
            <a:tailEnd/>
          </a:ln>
          <a:effectLst/>
        </p:spPr>
      </p:pic>
      <p:sp>
        <p:nvSpPr>
          <p:cNvPr id="102403" name="TextBox 3"/>
          <p:cNvSpPr txBox="1">
            <a:spLocks noChangeArrowheads="1"/>
          </p:cNvSpPr>
          <p:nvPr/>
        </p:nvSpPr>
        <p:spPr bwMode="auto">
          <a:xfrm>
            <a:off x="787400" y="2209800"/>
            <a:ext cx="4953000" cy="2871788"/>
          </a:xfrm>
          <a:prstGeom prst="rect">
            <a:avLst/>
          </a:prstGeom>
          <a:noFill/>
          <a:ln w="9525">
            <a:noFill/>
            <a:miter lim="800000"/>
            <a:headEnd/>
            <a:tailEnd/>
          </a:ln>
        </p:spPr>
        <p:txBody>
          <a:bodyPr>
            <a:spAutoFit/>
          </a:bodyPr>
          <a:lstStyle/>
          <a:p>
            <a:pPr>
              <a:lnSpc>
                <a:spcPct val="130000"/>
              </a:lnSpc>
            </a:pPr>
            <a:r>
              <a:rPr lang="en-US" sz="2800"/>
              <a:t>On the File Download screen, click </a:t>
            </a:r>
            <a:r>
              <a:rPr lang="en-US" sz="2800" b="1"/>
              <a:t>Save</a:t>
            </a:r>
            <a:r>
              <a:rPr lang="en-US" sz="2800"/>
              <a:t> and choose a location where you will save the sample file.</a:t>
            </a:r>
          </a:p>
        </p:txBody>
      </p:sp>
    </p:spTree>
  </p:cSld>
  <p:clrMapOvr>
    <a:masterClrMapping/>
  </p:clrMapOvr>
  <p:transition spd="med">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0" y="457200"/>
            <a:ext cx="11988800" cy="965200"/>
          </a:xfrm>
        </p:spPr>
        <p:txBody>
          <a:bodyPr/>
          <a:lstStyle/>
          <a:p>
            <a:pPr>
              <a:defRPr/>
            </a:pPr>
            <a:r>
              <a:rPr lang="en-US" dirty="0" smtClean="0">
                <a:sym typeface="Verdana" charset="0"/>
              </a:rPr>
              <a:t>Open the Sample File</a:t>
            </a:r>
            <a:endParaRPr lang="en-US" dirty="0">
              <a:sym typeface="Verdana" charset="0"/>
            </a:endParaRPr>
          </a:p>
        </p:txBody>
      </p:sp>
      <p:pic>
        <p:nvPicPr>
          <p:cNvPr id="104450" name="Picture 2"/>
          <p:cNvPicPr>
            <a:picLocks noChangeAspect="1" noChangeArrowheads="1"/>
          </p:cNvPicPr>
          <p:nvPr/>
        </p:nvPicPr>
        <p:blipFill>
          <a:blip r:embed="rId3" cstate="print"/>
          <a:srcRect/>
          <a:stretch>
            <a:fillRect/>
          </a:stretch>
        </p:blipFill>
        <p:spPr bwMode="auto">
          <a:xfrm>
            <a:off x="3149600" y="5105400"/>
            <a:ext cx="2057400" cy="2555875"/>
          </a:xfrm>
          <a:prstGeom prst="rect">
            <a:avLst/>
          </a:prstGeom>
          <a:noFill/>
          <a:ln w="9525">
            <a:noFill/>
            <a:miter lim="800000"/>
            <a:headEnd/>
            <a:tailEnd/>
          </a:ln>
          <a:effectLst/>
        </p:spPr>
      </p:pic>
      <p:pic>
        <p:nvPicPr>
          <p:cNvPr id="104451" name="Picture 6"/>
          <p:cNvPicPr>
            <a:picLocks noChangeAspect="1" noChangeArrowheads="1"/>
          </p:cNvPicPr>
          <p:nvPr/>
        </p:nvPicPr>
        <p:blipFill>
          <a:blip r:embed="rId4" cstate="print"/>
          <a:srcRect/>
          <a:stretch>
            <a:fillRect/>
          </a:stretch>
        </p:blipFill>
        <p:spPr bwMode="auto">
          <a:xfrm>
            <a:off x="6273800" y="4856163"/>
            <a:ext cx="4953000" cy="4060825"/>
          </a:xfrm>
          <a:prstGeom prst="rect">
            <a:avLst/>
          </a:prstGeom>
          <a:noFill/>
          <a:ln w="9525">
            <a:noFill/>
            <a:miter lim="800000"/>
            <a:headEnd/>
            <a:tailEnd/>
          </a:ln>
          <a:effectLst/>
        </p:spPr>
      </p:pic>
      <p:sp>
        <p:nvSpPr>
          <p:cNvPr id="104452" name="Rectangle 4"/>
          <p:cNvSpPr>
            <a:spLocks noChangeArrowheads="1"/>
          </p:cNvSpPr>
          <p:nvPr/>
        </p:nvSpPr>
        <p:spPr bwMode="auto">
          <a:xfrm>
            <a:off x="1168400" y="1981200"/>
            <a:ext cx="8001000" cy="2462213"/>
          </a:xfrm>
          <a:prstGeom prst="rect">
            <a:avLst/>
          </a:prstGeom>
          <a:noFill/>
          <a:ln w="9525">
            <a:noFill/>
            <a:miter lim="800000"/>
            <a:headEnd/>
            <a:tailEnd/>
          </a:ln>
        </p:spPr>
        <p:txBody>
          <a:bodyPr>
            <a:spAutoFit/>
          </a:bodyPr>
          <a:lstStyle/>
          <a:p>
            <a:pPr marL="457200" indent="-457200">
              <a:spcBef>
                <a:spcPct val="50000"/>
              </a:spcBef>
              <a:buFont typeface="Verdana" pitchFamily="34" charset="0"/>
              <a:buAutoNum type="arabicPeriod"/>
            </a:pPr>
            <a:r>
              <a:rPr lang="en-US" sz="2800"/>
              <a:t>Launch Excel</a:t>
            </a:r>
          </a:p>
          <a:p>
            <a:pPr marL="457200" indent="-457200">
              <a:spcBef>
                <a:spcPct val="50000"/>
              </a:spcBef>
              <a:buFont typeface="Verdana" pitchFamily="34" charset="0"/>
              <a:buAutoNum type="arabicPeriod"/>
            </a:pPr>
            <a:r>
              <a:rPr lang="en-US" sz="2800"/>
              <a:t>Open the File menu and select </a:t>
            </a:r>
            <a:r>
              <a:rPr lang="en-US" sz="2800" b="1"/>
              <a:t>Open</a:t>
            </a:r>
          </a:p>
          <a:p>
            <a:pPr marL="457200" indent="-457200">
              <a:spcBef>
                <a:spcPct val="50000"/>
              </a:spcBef>
              <a:buFont typeface="Verdana" pitchFamily="34" charset="0"/>
              <a:buAutoNum type="arabicPeriod"/>
            </a:pPr>
            <a:r>
              <a:rPr lang="en-US" sz="2800"/>
              <a:t>For the tile type, choose </a:t>
            </a:r>
            <a:r>
              <a:rPr lang="en-US" sz="2800" b="1"/>
              <a:t>All Files</a:t>
            </a:r>
          </a:p>
          <a:p>
            <a:pPr marL="457200" indent="-457200">
              <a:spcBef>
                <a:spcPct val="50000"/>
              </a:spcBef>
              <a:buFont typeface="Verdana" pitchFamily="34" charset="0"/>
              <a:buAutoNum type="arabicPeriod"/>
            </a:pPr>
            <a:r>
              <a:rPr lang="en-US" sz="2800"/>
              <a:t>Select the sample file and click </a:t>
            </a:r>
            <a:r>
              <a:rPr lang="en-US" sz="2800" b="1"/>
              <a:t>Open</a:t>
            </a:r>
          </a:p>
        </p:txBody>
      </p:sp>
    </p:spTree>
  </p:cSld>
  <p:clrMapOvr>
    <a:masterClrMapping/>
  </p:clrMapOvr>
  <p:transition spd="med">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0" y="381000"/>
            <a:ext cx="9042400" cy="965200"/>
          </a:xfrm>
        </p:spPr>
        <p:txBody>
          <a:bodyPr/>
          <a:lstStyle/>
          <a:p>
            <a:pPr>
              <a:defRPr/>
            </a:pPr>
            <a:r>
              <a:rPr lang="en-US" dirty="0" smtClean="0">
                <a:sym typeface="Verdana" charset="0"/>
              </a:rPr>
              <a:t>Using the Text Import Wizard</a:t>
            </a:r>
            <a:endParaRPr lang="en-US" dirty="0">
              <a:sym typeface="Verdana" charset="0"/>
            </a:endParaRPr>
          </a:p>
        </p:txBody>
      </p:sp>
      <p:pic>
        <p:nvPicPr>
          <p:cNvPr id="106498" name="Picture 2"/>
          <p:cNvPicPr>
            <a:picLocks noChangeAspect="1" noChangeArrowheads="1"/>
          </p:cNvPicPr>
          <p:nvPr/>
        </p:nvPicPr>
        <p:blipFill>
          <a:blip r:embed="rId3" cstate="print"/>
          <a:srcRect/>
          <a:stretch>
            <a:fillRect/>
          </a:stretch>
        </p:blipFill>
        <p:spPr bwMode="auto">
          <a:xfrm>
            <a:off x="2692400" y="3352800"/>
            <a:ext cx="7772400" cy="5611813"/>
          </a:xfrm>
          <a:prstGeom prst="rect">
            <a:avLst/>
          </a:prstGeom>
          <a:noFill/>
          <a:ln w="9525">
            <a:noFill/>
            <a:miter lim="800000"/>
            <a:headEnd/>
            <a:tailEnd/>
          </a:ln>
          <a:effectLst/>
        </p:spPr>
      </p:pic>
      <p:sp>
        <p:nvSpPr>
          <p:cNvPr id="106499" name="TextBox 2"/>
          <p:cNvSpPr txBox="1">
            <a:spLocks noChangeArrowheads="1"/>
          </p:cNvSpPr>
          <p:nvPr/>
        </p:nvSpPr>
        <p:spPr bwMode="auto">
          <a:xfrm>
            <a:off x="787400" y="2209800"/>
            <a:ext cx="11201400" cy="523875"/>
          </a:xfrm>
          <a:prstGeom prst="rect">
            <a:avLst/>
          </a:prstGeom>
          <a:noFill/>
          <a:ln w="9525">
            <a:noFill/>
            <a:miter lim="800000"/>
            <a:headEnd/>
            <a:tailEnd/>
          </a:ln>
        </p:spPr>
        <p:txBody>
          <a:bodyPr>
            <a:spAutoFit/>
          </a:bodyPr>
          <a:lstStyle/>
          <a:p>
            <a:r>
              <a:rPr lang="en-US"/>
              <a:t>When the wizard launches, leave </a:t>
            </a:r>
            <a:r>
              <a:rPr lang="en-US" sz="2800"/>
              <a:t>Delimited</a:t>
            </a:r>
            <a:r>
              <a:rPr lang="en-US"/>
              <a:t> checked and click </a:t>
            </a:r>
            <a:r>
              <a:rPr lang="en-US" b="1"/>
              <a:t>Next</a:t>
            </a:r>
            <a:r>
              <a:rPr lang="en-US"/>
              <a:t>.</a:t>
            </a:r>
          </a:p>
        </p:txBody>
      </p:sp>
    </p:spTree>
  </p:cSld>
  <p:clrMapOvr>
    <a:masterClrMapping/>
  </p:clrMapOvr>
  <p:transition spd="med">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0" y="381000"/>
            <a:ext cx="8737600" cy="965200"/>
          </a:xfrm>
        </p:spPr>
        <p:txBody>
          <a:bodyPr/>
          <a:lstStyle/>
          <a:p>
            <a:pPr>
              <a:defRPr/>
            </a:pPr>
            <a:r>
              <a:rPr lang="en-US" dirty="0" smtClean="0">
                <a:sym typeface="Verdana" charset="0"/>
              </a:rPr>
              <a:t>Using the Text Import Wizard</a:t>
            </a:r>
            <a:endParaRPr lang="en-US" dirty="0">
              <a:sym typeface="Verdana" charset="0"/>
            </a:endParaRPr>
          </a:p>
        </p:txBody>
      </p:sp>
      <p:pic>
        <p:nvPicPr>
          <p:cNvPr id="108546" name="Picture 2"/>
          <p:cNvPicPr>
            <a:picLocks noChangeAspect="1" noChangeArrowheads="1"/>
          </p:cNvPicPr>
          <p:nvPr/>
        </p:nvPicPr>
        <p:blipFill>
          <a:blip r:embed="rId3" cstate="print"/>
          <a:srcRect/>
          <a:stretch>
            <a:fillRect/>
          </a:stretch>
        </p:blipFill>
        <p:spPr bwMode="auto">
          <a:xfrm>
            <a:off x="2844800" y="3352800"/>
            <a:ext cx="7621588" cy="5562600"/>
          </a:xfrm>
          <a:prstGeom prst="rect">
            <a:avLst/>
          </a:prstGeom>
          <a:noFill/>
          <a:ln w="9525">
            <a:noFill/>
            <a:miter lim="800000"/>
            <a:headEnd/>
            <a:tailEnd/>
          </a:ln>
          <a:effectLst/>
        </p:spPr>
      </p:pic>
      <p:sp>
        <p:nvSpPr>
          <p:cNvPr id="108547" name="TextBox 2"/>
          <p:cNvSpPr txBox="1">
            <a:spLocks noChangeArrowheads="1"/>
          </p:cNvSpPr>
          <p:nvPr/>
        </p:nvSpPr>
        <p:spPr bwMode="auto">
          <a:xfrm>
            <a:off x="1016000" y="2057400"/>
            <a:ext cx="9601200" cy="892175"/>
          </a:xfrm>
          <a:prstGeom prst="rect">
            <a:avLst/>
          </a:prstGeom>
          <a:noFill/>
          <a:ln w="9525">
            <a:noFill/>
            <a:miter lim="800000"/>
            <a:headEnd/>
            <a:tailEnd/>
          </a:ln>
        </p:spPr>
        <p:txBody>
          <a:bodyPr>
            <a:spAutoFit/>
          </a:bodyPr>
          <a:lstStyle/>
          <a:p>
            <a:r>
              <a:rPr lang="en-US" sz="2800"/>
              <a:t>Leave Tab checked and click </a:t>
            </a:r>
            <a:r>
              <a:rPr lang="en-US" sz="2800" b="1"/>
              <a:t>Finish</a:t>
            </a:r>
            <a:r>
              <a:rPr lang="en-US" sz="2800"/>
              <a:t>. </a:t>
            </a:r>
          </a:p>
          <a:p>
            <a:endParaRPr lang="en-US"/>
          </a:p>
        </p:txBody>
      </p:sp>
    </p:spTree>
  </p:cSld>
  <p:clrMapOvr>
    <a:masterClrMapping/>
  </p:clrMapOvr>
  <p:transition spd="med">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0" y="381000"/>
            <a:ext cx="11988800" cy="965200"/>
          </a:xfrm>
        </p:spPr>
        <p:txBody>
          <a:bodyPr/>
          <a:lstStyle/>
          <a:p>
            <a:pPr>
              <a:defRPr/>
            </a:pPr>
            <a:r>
              <a:rPr lang="en-US" dirty="0" smtClean="0">
                <a:sym typeface="Verdana" charset="0"/>
              </a:rPr>
              <a:t>Populating the Sample File</a:t>
            </a:r>
            <a:endParaRPr lang="en-US" dirty="0">
              <a:sym typeface="Verdana" charset="0"/>
            </a:endParaRPr>
          </a:p>
        </p:txBody>
      </p:sp>
      <p:sp>
        <p:nvSpPr>
          <p:cNvPr id="110594" name="TextBox 2"/>
          <p:cNvSpPr txBox="1">
            <a:spLocks noChangeArrowheads="1"/>
          </p:cNvSpPr>
          <p:nvPr/>
        </p:nvSpPr>
        <p:spPr bwMode="auto">
          <a:xfrm>
            <a:off x="1930400" y="2895600"/>
            <a:ext cx="10439400" cy="2871788"/>
          </a:xfrm>
          <a:prstGeom prst="rect">
            <a:avLst/>
          </a:prstGeom>
          <a:noFill/>
          <a:ln w="9525">
            <a:noFill/>
            <a:miter lim="800000"/>
            <a:headEnd/>
            <a:tailEnd/>
          </a:ln>
        </p:spPr>
        <p:txBody>
          <a:bodyPr>
            <a:spAutoFit/>
          </a:bodyPr>
          <a:lstStyle/>
          <a:p>
            <a:pPr>
              <a:lnSpc>
                <a:spcPct val="130000"/>
              </a:lnSpc>
            </a:pPr>
            <a:r>
              <a:rPr lang="en-US" sz="2800"/>
              <a:t>SubjectID – subject of the material</a:t>
            </a:r>
          </a:p>
          <a:p>
            <a:pPr>
              <a:lnSpc>
                <a:spcPct val="130000"/>
              </a:lnSpc>
            </a:pPr>
            <a:r>
              <a:rPr lang="en-US" sz="2800"/>
              <a:t>Lograde – the low number of the grade range</a:t>
            </a:r>
          </a:p>
          <a:p>
            <a:pPr>
              <a:lnSpc>
                <a:spcPct val="130000"/>
              </a:lnSpc>
            </a:pPr>
            <a:r>
              <a:rPr lang="en-US" sz="2800"/>
              <a:t>Higrade – the high number of the grade range</a:t>
            </a:r>
          </a:p>
          <a:p>
            <a:pPr>
              <a:lnSpc>
                <a:spcPct val="130000"/>
              </a:lnSpc>
            </a:pPr>
            <a:r>
              <a:rPr lang="en-US" sz="2800"/>
              <a:t>Title – name of the material</a:t>
            </a:r>
          </a:p>
          <a:p>
            <a:pPr>
              <a:lnSpc>
                <a:spcPct val="130000"/>
              </a:lnSpc>
            </a:pPr>
            <a:r>
              <a:rPr lang="en-US" sz="2800"/>
              <a:t>Description – description of the material</a:t>
            </a:r>
          </a:p>
        </p:txBody>
      </p:sp>
      <p:pic>
        <p:nvPicPr>
          <p:cNvPr id="110595" name="Picture 3"/>
          <p:cNvPicPr>
            <a:picLocks noChangeAspect="1" noChangeArrowheads="1"/>
          </p:cNvPicPr>
          <p:nvPr/>
        </p:nvPicPr>
        <p:blipFill>
          <a:blip r:embed="rId3" cstate="print"/>
          <a:srcRect/>
          <a:stretch>
            <a:fillRect/>
          </a:stretch>
        </p:blipFill>
        <p:spPr bwMode="auto">
          <a:xfrm>
            <a:off x="863600" y="6705600"/>
            <a:ext cx="11125200" cy="1343025"/>
          </a:xfrm>
          <a:prstGeom prst="rect">
            <a:avLst/>
          </a:prstGeom>
          <a:noFill/>
          <a:ln w="9525">
            <a:noFill/>
            <a:miter lim="800000"/>
            <a:headEnd/>
            <a:tailEnd/>
          </a:ln>
          <a:effectLst/>
        </p:spPr>
      </p:pic>
      <p:sp>
        <p:nvSpPr>
          <p:cNvPr id="110596" name="TextBox 2"/>
          <p:cNvSpPr txBox="1">
            <a:spLocks noChangeArrowheads="1"/>
          </p:cNvSpPr>
          <p:nvPr/>
        </p:nvSpPr>
        <p:spPr bwMode="auto">
          <a:xfrm>
            <a:off x="1203325" y="2287588"/>
            <a:ext cx="6781800" cy="523875"/>
          </a:xfrm>
          <a:prstGeom prst="rect">
            <a:avLst/>
          </a:prstGeom>
          <a:noFill/>
          <a:ln w="9525">
            <a:noFill/>
            <a:miter lim="800000"/>
            <a:headEnd/>
            <a:tailEnd/>
          </a:ln>
        </p:spPr>
        <p:txBody>
          <a:bodyPr>
            <a:spAutoFit/>
          </a:bodyPr>
          <a:lstStyle/>
          <a:p>
            <a:r>
              <a:rPr lang="en-US" sz="2800"/>
              <a:t>Fill in the required fields:</a:t>
            </a:r>
          </a:p>
        </p:txBody>
      </p:sp>
    </p:spTree>
  </p:cSld>
  <p:clrMapOvr>
    <a:masterClrMapping/>
  </p:clrMapOvr>
  <p:transition spd="med">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457200"/>
            <a:ext cx="11988800" cy="965200"/>
          </a:xfrm>
        </p:spPr>
        <p:txBody>
          <a:bodyPr/>
          <a:lstStyle/>
          <a:p>
            <a:pPr>
              <a:defRPr/>
            </a:pPr>
            <a:r>
              <a:rPr lang="en-US" dirty="0" smtClean="0">
                <a:sym typeface="Verdana" charset="0"/>
              </a:rPr>
              <a:t>Close the Sample File</a:t>
            </a:r>
            <a:endParaRPr lang="en-US" dirty="0">
              <a:sym typeface="Verdana" charset="0"/>
            </a:endParaRPr>
          </a:p>
        </p:txBody>
      </p:sp>
      <p:sp>
        <p:nvSpPr>
          <p:cNvPr id="112642" name="Rectangle 2"/>
          <p:cNvSpPr>
            <a:spLocks noChangeArrowheads="1"/>
          </p:cNvSpPr>
          <p:nvPr/>
        </p:nvSpPr>
        <p:spPr bwMode="auto">
          <a:xfrm>
            <a:off x="1016000" y="2133600"/>
            <a:ext cx="10820400" cy="1600200"/>
          </a:xfrm>
          <a:prstGeom prst="rect">
            <a:avLst/>
          </a:prstGeom>
          <a:noFill/>
          <a:ln w="9525">
            <a:noFill/>
            <a:miter lim="800000"/>
            <a:headEnd/>
            <a:tailEnd/>
          </a:ln>
        </p:spPr>
        <p:txBody>
          <a:bodyPr>
            <a:spAutoFit/>
          </a:bodyPr>
          <a:lstStyle/>
          <a:p>
            <a:pPr marL="457200" indent="-457200">
              <a:spcBef>
                <a:spcPct val="50000"/>
              </a:spcBef>
              <a:buFont typeface="Verdana" pitchFamily="34" charset="0"/>
              <a:buAutoNum type="arabicPeriod"/>
            </a:pPr>
            <a:r>
              <a:rPr lang="en-US" sz="2800"/>
              <a:t>Close the file by clicking </a:t>
            </a:r>
            <a:r>
              <a:rPr lang="en-US" sz="2800" b="1"/>
              <a:t>File </a:t>
            </a:r>
            <a:r>
              <a:rPr lang="en-US" sz="2800"/>
              <a:t>and</a:t>
            </a:r>
            <a:r>
              <a:rPr lang="en-US" sz="2800" b="1"/>
              <a:t> </a:t>
            </a:r>
            <a:r>
              <a:rPr lang="en-US" sz="2800"/>
              <a:t>then</a:t>
            </a:r>
            <a:r>
              <a:rPr lang="en-US" sz="2800" b="1"/>
              <a:t> Close,</a:t>
            </a:r>
            <a:r>
              <a:rPr lang="en-US" sz="2800"/>
              <a:t> or click the </a:t>
            </a:r>
            <a:r>
              <a:rPr lang="en-US" sz="2800" b="1"/>
              <a:t>x </a:t>
            </a:r>
            <a:r>
              <a:rPr lang="en-US" sz="2800"/>
              <a:t>at the top right corner</a:t>
            </a:r>
          </a:p>
          <a:p>
            <a:pPr marL="457200" indent="-457200">
              <a:spcBef>
                <a:spcPct val="50000"/>
              </a:spcBef>
              <a:buFont typeface="Verdana" pitchFamily="34" charset="0"/>
              <a:buAutoNum type="arabicPeriod"/>
            </a:pPr>
            <a:r>
              <a:rPr lang="en-US" sz="2800"/>
              <a:t>When prompted, click </a:t>
            </a:r>
            <a:r>
              <a:rPr lang="en-US" sz="2800" b="1"/>
              <a:t>Save</a:t>
            </a:r>
          </a:p>
        </p:txBody>
      </p:sp>
      <p:pic>
        <p:nvPicPr>
          <p:cNvPr id="112643" name="Picture 3"/>
          <p:cNvPicPr>
            <a:picLocks noChangeAspect="1" noChangeArrowheads="1"/>
          </p:cNvPicPr>
          <p:nvPr/>
        </p:nvPicPr>
        <p:blipFill>
          <a:blip r:embed="rId3" cstate="print"/>
          <a:srcRect/>
          <a:stretch>
            <a:fillRect/>
          </a:stretch>
        </p:blipFill>
        <p:spPr bwMode="auto">
          <a:xfrm>
            <a:off x="2006600" y="5486400"/>
            <a:ext cx="2057400" cy="2574925"/>
          </a:xfrm>
          <a:prstGeom prst="rect">
            <a:avLst/>
          </a:prstGeom>
          <a:noFill/>
          <a:ln w="9525">
            <a:noFill/>
            <a:miter lim="800000"/>
            <a:headEnd/>
            <a:tailEnd/>
          </a:ln>
          <a:effectLst/>
        </p:spPr>
      </p:pic>
      <p:pic>
        <p:nvPicPr>
          <p:cNvPr id="112644" name="Picture 4"/>
          <p:cNvPicPr>
            <a:picLocks noChangeAspect="1" noChangeArrowheads="1"/>
          </p:cNvPicPr>
          <p:nvPr/>
        </p:nvPicPr>
        <p:blipFill>
          <a:blip r:embed="rId4" cstate="print"/>
          <a:srcRect/>
          <a:stretch>
            <a:fillRect/>
          </a:stretch>
        </p:blipFill>
        <p:spPr bwMode="auto">
          <a:xfrm>
            <a:off x="4749800" y="5486400"/>
            <a:ext cx="6975475" cy="2667000"/>
          </a:xfrm>
          <a:prstGeom prst="rect">
            <a:avLst/>
          </a:prstGeom>
          <a:noFill/>
          <a:ln w="9525">
            <a:noFill/>
            <a:miter lim="800000"/>
            <a:headEnd/>
            <a:tailEnd/>
          </a:ln>
          <a:effectLst/>
        </p:spPr>
      </p:pic>
    </p:spTree>
  </p:cSld>
  <p:clrMapOvr>
    <a:masterClrMapping/>
  </p:clrMapOvr>
  <p:transition spd="med">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457200"/>
            <a:ext cx="11988800" cy="965200"/>
          </a:xfrm>
        </p:spPr>
        <p:txBody>
          <a:bodyPr/>
          <a:lstStyle/>
          <a:p>
            <a:pPr>
              <a:defRPr/>
            </a:pPr>
            <a:r>
              <a:rPr lang="en-US" dirty="0" smtClean="0">
                <a:sym typeface="Verdana" charset="0"/>
              </a:rPr>
              <a:t>Close the Sample File</a:t>
            </a:r>
            <a:endParaRPr lang="en-US" dirty="0">
              <a:sym typeface="Verdana" charset="0"/>
            </a:endParaRPr>
          </a:p>
        </p:txBody>
      </p:sp>
      <p:sp>
        <p:nvSpPr>
          <p:cNvPr id="113666" name="Rectangle 2"/>
          <p:cNvSpPr>
            <a:spLocks noChangeArrowheads="1"/>
          </p:cNvSpPr>
          <p:nvPr/>
        </p:nvSpPr>
        <p:spPr bwMode="auto">
          <a:xfrm>
            <a:off x="1244600" y="2590800"/>
            <a:ext cx="10287000" cy="2462213"/>
          </a:xfrm>
          <a:prstGeom prst="rect">
            <a:avLst/>
          </a:prstGeom>
          <a:noFill/>
          <a:ln w="9525">
            <a:noFill/>
            <a:miter lim="800000"/>
            <a:headEnd/>
            <a:tailEnd/>
          </a:ln>
        </p:spPr>
        <p:txBody>
          <a:bodyPr>
            <a:spAutoFit/>
          </a:bodyPr>
          <a:lstStyle/>
          <a:p>
            <a:pPr>
              <a:spcBef>
                <a:spcPct val="50000"/>
              </a:spcBef>
            </a:pPr>
            <a:r>
              <a:rPr lang="en-US" sz="2800"/>
              <a:t>A message may appear that says, </a:t>
            </a:r>
            <a:r>
              <a:rPr lang="en-US" altLang="en-US" sz="2800"/>
              <a:t>“</a:t>
            </a:r>
            <a:r>
              <a:rPr lang="en-US" altLang="ja-JP" sz="2800"/>
              <a:t>Filename.tsv may contain features that are not compatible with Text (Tab delimited). Do you want to keep the workbook in this format?</a:t>
            </a:r>
            <a:r>
              <a:rPr lang="en-US" altLang="en-US" sz="2800"/>
              <a:t>”</a:t>
            </a:r>
            <a:r>
              <a:rPr lang="en-US" altLang="ja-JP" sz="2800"/>
              <a:t> </a:t>
            </a:r>
            <a:endParaRPr lang="en-US" altLang="ja-JP" sz="2800" b="1"/>
          </a:p>
          <a:p>
            <a:pPr>
              <a:spcBef>
                <a:spcPct val="50000"/>
              </a:spcBef>
            </a:pPr>
            <a:r>
              <a:rPr lang="en-US" sz="2800"/>
              <a:t>Click </a:t>
            </a:r>
            <a:r>
              <a:rPr lang="en-US" sz="2800" b="1"/>
              <a:t>Yes</a:t>
            </a:r>
            <a:r>
              <a:rPr lang="en-US" sz="2800"/>
              <a:t>.</a:t>
            </a:r>
          </a:p>
        </p:txBody>
      </p:sp>
      <p:pic>
        <p:nvPicPr>
          <p:cNvPr id="113667" name="Picture 3"/>
          <p:cNvPicPr>
            <a:picLocks noChangeAspect="1" noChangeArrowheads="1"/>
          </p:cNvPicPr>
          <p:nvPr/>
        </p:nvPicPr>
        <p:blipFill>
          <a:blip r:embed="rId3" cstate="print"/>
          <a:srcRect/>
          <a:stretch>
            <a:fillRect/>
          </a:stretch>
        </p:blipFill>
        <p:spPr bwMode="auto">
          <a:xfrm>
            <a:off x="1930400" y="5867400"/>
            <a:ext cx="9128125" cy="1981200"/>
          </a:xfrm>
          <a:prstGeom prst="rect">
            <a:avLst/>
          </a:prstGeom>
          <a:noFill/>
          <a:ln w="9525">
            <a:noFill/>
            <a:miter lim="800000"/>
            <a:headEnd/>
            <a:tailEnd/>
          </a:ln>
          <a:effectLst/>
        </p:spPr>
      </p:pic>
    </p:spTree>
  </p:cSld>
  <p:clrMapOvr>
    <a:masterClrMapping/>
  </p:clrMapOvr>
  <p:transition spd="med">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800" y="533400"/>
            <a:ext cx="8585200" cy="965200"/>
          </a:xfrm>
        </p:spPr>
        <p:txBody>
          <a:bodyPr/>
          <a:lstStyle/>
          <a:p>
            <a:pPr>
              <a:defRPr/>
            </a:pPr>
            <a:r>
              <a:rPr lang="en-US" dirty="0" smtClean="0">
                <a:sym typeface="Verdana" charset="0"/>
              </a:rPr>
              <a:t>Importing Spreadsheet Files</a:t>
            </a:r>
            <a:endParaRPr lang="en-US" dirty="0">
              <a:sym typeface="Verdana" charset="0"/>
            </a:endParaRPr>
          </a:p>
        </p:txBody>
      </p:sp>
      <p:pic>
        <p:nvPicPr>
          <p:cNvPr id="114690" name="Picture 2"/>
          <p:cNvPicPr>
            <a:picLocks noChangeAspect="1" noChangeArrowheads="1"/>
          </p:cNvPicPr>
          <p:nvPr/>
        </p:nvPicPr>
        <p:blipFill>
          <a:blip r:embed="rId3" cstate="print"/>
          <a:srcRect/>
          <a:stretch>
            <a:fillRect/>
          </a:stretch>
        </p:blipFill>
        <p:spPr bwMode="auto">
          <a:xfrm>
            <a:off x="4292600" y="2209800"/>
            <a:ext cx="7848600" cy="1228725"/>
          </a:xfrm>
          <a:prstGeom prst="rect">
            <a:avLst/>
          </a:prstGeom>
          <a:noFill/>
          <a:ln w="9525">
            <a:noFill/>
            <a:miter lim="800000"/>
            <a:headEnd/>
            <a:tailEnd/>
          </a:ln>
          <a:effectLst/>
        </p:spPr>
      </p:pic>
      <p:pic>
        <p:nvPicPr>
          <p:cNvPr id="114691" name="Picture 3"/>
          <p:cNvPicPr>
            <a:picLocks noChangeAspect="1" noChangeArrowheads="1"/>
          </p:cNvPicPr>
          <p:nvPr/>
        </p:nvPicPr>
        <p:blipFill>
          <a:blip r:embed="rId4" cstate="print"/>
          <a:srcRect/>
          <a:stretch>
            <a:fillRect/>
          </a:stretch>
        </p:blipFill>
        <p:spPr bwMode="auto">
          <a:xfrm>
            <a:off x="5435600" y="3886200"/>
            <a:ext cx="5791200" cy="1590675"/>
          </a:xfrm>
          <a:prstGeom prst="rect">
            <a:avLst/>
          </a:prstGeom>
          <a:noFill/>
          <a:ln w="9525">
            <a:noFill/>
            <a:miter lim="800000"/>
            <a:headEnd/>
            <a:tailEnd/>
          </a:ln>
          <a:effectLst/>
        </p:spPr>
      </p:pic>
      <p:pic>
        <p:nvPicPr>
          <p:cNvPr id="114692" name="Picture 4"/>
          <p:cNvPicPr>
            <a:picLocks noChangeAspect="1" noChangeArrowheads="1"/>
          </p:cNvPicPr>
          <p:nvPr/>
        </p:nvPicPr>
        <p:blipFill>
          <a:blip r:embed="rId5" cstate="print"/>
          <a:srcRect/>
          <a:stretch>
            <a:fillRect/>
          </a:stretch>
        </p:blipFill>
        <p:spPr bwMode="auto">
          <a:xfrm>
            <a:off x="5664200" y="6019800"/>
            <a:ext cx="6272213" cy="2667000"/>
          </a:xfrm>
          <a:prstGeom prst="rect">
            <a:avLst/>
          </a:prstGeom>
          <a:noFill/>
          <a:ln w="9525">
            <a:noFill/>
            <a:miter lim="800000"/>
            <a:headEnd/>
            <a:tailEnd/>
          </a:ln>
          <a:effectLst/>
        </p:spPr>
      </p:pic>
      <p:sp>
        <p:nvSpPr>
          <p:cNvPr id="114693" name="TextBox 2"/>
          <p:cNvSpPr txBox="1">
            <a:spLocks noChangeArrowheads="1"/>
          </p:cNvSpPr>
          <p:nvPr/>
        </p:nvSpPr>
        <p:spPr bwMode="auto">
          <a:xfrm>
            <a:off x="863600" y="2286000"/>
            <a:ext cx="3048000" cy="5835650"/>
          </a:xfrm>
          <a:prstGeom prst="rect">
            <a:avLst/>
          </a:prstGeom>
          <a:noFill/>
          <a:ln w="9525">
            <a:noFill/>
            <a:miter lim="800000"/>
            <a:headEnd/>
            <a:tailEnd/>
          </a:ln>
        </p:spPr>
        <p:txBody>
          <a:bodyPr>
            <a:spAutoFit/>
          </a:bodyPr>
          <a:lstStyle/>
          <a:p>
            <a:pPr marL="457200" indent="-457200">
              <a:lnSpc>
                <a:spcPct val="130000"/>
              </a:lnSpc>
              <a:buFont typeface="Verdana" pitchFamily="34" charset="0"/>
              <a:buAutoNum type="arabicPeriod"/>
            </a:pPr>
            <a:r>
              <a:rPr lang="en-US"/>
              <a:t>Click </a:t>
            </a:r>
            <a:r>
              <a:rPr lang="en-US" b="1"/>
              <a:t>Import Spreadsheet File</a:t>
            </a:r>
          </a:p>
          <a:p>
            <a:pPr marL="457200" indent="-457200">
              <a:lnSpc>
                <a:spcPct val="130000"/>
              </a:lnSpc>
              <a:buFont typeface="Verdana" pitchFamily="34" charset="0"/>
              <a:buAutoNum type="arabicPeriod"/>
            </a:pPr>
            <a:r>
              <a:rPr lang="en-US"/>
              <a:t>Select the type of material you are uploading</a:t>
            </a:r>
          </a:p>
          <a:p>
            <a:pPr marL="457200" indent="-457200">
              <a:lnSpc>
                <a:spcPct val="130000"/>
              </a:lnSpc>
              <a:buFont typeface="Verdana" pitchFamily="34" charset="0"/>
              <a:buAutoNum type="arabicPeriod"/>
            </a:pPr>
            <a:r>
              <a:rPr lang="en-US"/>
              <a:t>Click </a:t>
            </a:r>
            <a:r>
              <a:rPr lang="en-US" b="1"/>
              <a:t>Next</a:t>
            </a:r>
          </a:p>
          <a:p>
            <a:pPr marL="457200" indent="-457200">
              <a:lnSpc>
                <a:spcPct val="130000"/>
              </a:lnSpc>
              <a:buFont typeface="Verdana" pitchFamily="34" charset="0"/>
              <a:buAutoNum type="arabicPeriod"/>
            </a:pPr>
            <a:r>
              <a:rPr lang="en-US"/>
              <a:t>Select the </a:t>
            </a:r>
            <a:r>
              <a:rPr lang="en-US" altLang="en-US"/>
              <a:t>“</a:t>
            </a:r>
            <a:r>
              <a:rPr lang="en-US"/>
              <a:t>click to browse</a:t>
            </a:r>
            <a:r>
              <a:rPr lang="en-US" altLang="en-US"/>
              <a:t>”</a:t>
            </a:r>
            <a:r>
              <a:rPr lang="en-US"/>
              <a:t> link to find the TSV file</a:t>
            </a:r>
          </a:p>
        </p:txBody>
      </p:sp>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5029200" y="304800"/>
            <a:ext cx="8178800" cy="1209675"/>
          </a:xfrm>
          <a:noFill/>
          <a:ln w="12700">
            <a:noFill/>
            <a:miter lim="800000"/>
            <a:headEnd/>
            <a:tailEnd/>
          </a:ln>
        </p:spPr>
        <p:txBody>
          <a:bodyPr vert="horz" wrap="square" lIns="50800" tIns="50800" rIns="50800" bIns="50800" numCol="1" anchor="t" anchorCtr="0" compatLnSpc="1">
            <a:prstTxWarp prst="textNoShape">
              <a:avLst/>
            </a:prstTxWarp>
          </a:bodyPr>
          <a:lstStyle/>
          <a:p>
            <a:pPr eaLnBrk="1" hangingPunct="1">
              <a:defRPr/>
            </a:pPr>
            <a:r>
              <a:rPr lang="en-US" dirty="0" smtClean="0">
                <a:sym typeface="Verdana" charset="0"/>
              </a:rPr>
              <a:t>Sorting &amp; Viewing Materials</a:t>
            </a:r>
          </a:p>
        </p:txBody>
      </p:sp>
      <p:pic>
        <p:nvPicPr>
          <p:cNvPr id="43010" name="Picture 1"/>
          <p:cNvPicPr>
            <a:picLocks noChangeAspect="1" noChangeArrowheads="1"/>
          </p:cNvPicPr>
          <p:nvPr/>
        </p:nvPicPr>
        <p:blipFill>
          <a:blip r:embed="rId3" cstate="print"/>
          <a:srcRect/>
          <a:stretch>
            <a:fillRect/>
          </a:stretch>
        </p:blipFill>
        <p:spPr bwMode="auto">
          <a:xfrm>
            <a:off x="254000" y="1905000"/>
            <a:ext cx="9793288" cy="43434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l="28571"/>
          <a:stretch>
            <a:fillRect/>
          </a:stretch>
        </p:blipFill>
        <p:spPr bwMode="auto">
          <a:xfrm>
            <a:off x="7506447" y="5562600"/>
            <a:ext cx="4482353" cy="27432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457200"/>
            <a:ext cx="11988800" cy="965200"/>
          </a:xfrm>
        </p:spPr>
        <p:txBody>
          <a:bodyPr/>
          <a:lstStyle/>
          <a:p>
            <a:pPr>
              <a:defRPr/>
            </a:pPr>
            <a:r>
              <a:rPr lang="en-US" dirty="0" smtClean="0">
                <a:sym typeface="Verdana" charset="0"/>
              </a:rPr>
              <a:t>Importing Spreadsheet Files</a:t>
            </a:r>
            <a:endParaRPr lang="en-US" dirty="0">
              <a:sym typeface="Verdana" charset="0"/>
            </a:endParaRPr>
          </a:p>
        </p:txBody>
      </p:sp>
      <p:sp>
        <p:nvSpPr>
          <p:cNvPr id="116738" name="Rectangle 2"/>
          <p:cNvSpPr>
            <a:spLocks noChangeArrowheads="1"/>
          </p:cNvSpPr>
          <p:nvPr/>
        </p:nvSpPr>
        <p:spPr bwMode="auto">
          <a:xfrm>
            <a:off x="1016000" y="2133600"/>
            <a:ext cx="10896600" cy="2246313"/>
          </a:xfrm>
          <a:prstGeom prst="rect">
            <a:avLst/>
          </a:prstGeom>
          <a:noFill/>
          <a:ln w="9525">
            <a:noFill/>
            <a:miter lim="800000"/>
            <a:headEnd/>
            <a:tailEnd/>
          </a:ln>
        </p:spPr>
        <p:txBody>
          <a:bodyPr>
            <a:spAutoFit/>
          </a:bodyPr>
          <a:lstStyle/>
          <a:p>
            <a:pPr>
              <a:spcBef>
                <a:spcPct val="50000"/>
              </a:spcBef>
            </a:pPr>
            <a:r>
              <a:rPr lang="en-US" sz="2800"/>
              <a:t>First, select the file you want to import and click </a:t>
            </a:r>
            <a:r>
              <a:rPr lang="en-US" sz="2800" b="1"/>
              <a:t>Open</a:t>
            </a:r>
            <a:r>
              <a:rPr lang="en-US" sz="2800"/>
              <a:t>.</a:t>
            </a:r>
          </a:p>
          <a:p>
            <a:pPr>
              <a:spcBef>
                <a:spcPct val="50000"/>
              </a:spcBef>
            </a:pPr>
            <a:r>
              <a:rPr lang="en-US" sz="2800"/>
              <a:t>The Select Spreadsheet to Import screen will list the file you selected.</a:t>
            </a:r>
          </a:p>
          <a:p>
            <a:pPr>
              <a:spcBef>
                <a:spcPct val="50000"/>
              </a:spcBef>
            </a:pPr>
            <a:r>
              <a:rPr lang="en-US" sz="2800"/>
              <a:t>Click </a:t>
            </a:r>
            <a:r>
              <a:rPr lang="en-US" sz="2800" b="1"/>
              <a:t>Import</a:t>
            </a:r>
            <a:r>
              <a:rPr lang="en-US" sz="2800"/>
              <a:t>.</a:t>
            </a:r>
          </a:p>
        </p:txBody>
      </p:sp>
      <p:pic>
        <p:nvPicPr>
          <p:cNvPr id="116739" name="Picture 2"/>
          <p:cNvPicPr>
            <a:picLocks noChangeAspect="1" noChangeArrowheads="1"/>
          </p:cNvPicPr>
          <p:nvPr/>
        </p:nvPicPr>
        <p:blipFill>
          <a:blip r:embed="rId3" cstate="print"/>
          <a:srcRect/>
          <a:stretch>
            <a:fillRect/>
          </a:stretch>
        </p:blipFill>
        <p:spPr bwMode="auto">
          <a:xfrm>
            <a:off x="939800" y="5486400"/>
            <a:ext cx="4283075" cy="2971800"/>
          </a:xfrm>
          <a:prstGeom prst="rect">
            <a:avLst/>
          </a:prstGeom>
          <a:noFill/>
          <a:ln w="9525">
            <a:noFill/>
            <a:miter lim="800000"/>
            <a:headEnd/>
            <a:tailEnd/>
          </a:ln>
          <a:effectLst/>
        </p:spPr>
      </p:pic>
      <p:pic>
        <p:nvPicPr>
          <p:cNvPr id="116740" name="Picture 3"/>
          <p:cNvPicPr>
            <a:picLocks noChangeAspect="1" noChangeArrowheads="1"/>
          </p:cNvPicPr>
          <p:nvPr/>
        </p:nvPicPr>
        <p:blipFill>
          <a:blip r:embed="rId4" cstate="print"/>
          <a:srcRect/>
          <a:stretch>
            <a:fillRect/>
          </a:stretch>
        </p:blipFill>
        <p:spPr bwMode="auto">
          <a:xfrm>
            <a:off x="5435600" y="5486400"/>
            <a:ext cx="6850063" cy="2057400"/>
          </a:xfrm>
          <a:prstGeom prst="rect">
            <a:avLst/>
          </a:prstGeom>
          <a:noFill/>
          <a:ln w="9525">
            <a:noFill/>
            <a:miter lim="800000"/>
            <a:headEnd/>
            <a:tailEnd/>
          </a:ln>
          <a:effectLst/>
        </p:spPr>
      </p:pic>
    </p:spTree>
  </p:cSld>
  <p:clrMapOvr>
    <a:masterClrMapping/>
  </p:clrMapOvr>
  <p:transition spd="med">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0" y="406400"/>
            <a:ext cx="11988800" cy="965200"/>
          </a:xfrm>
        </p:spPr>
        <p:txBody>
          <a:bodyPr/>
          <a:lstStyle/>
          <a:p>
            <a:pPr>
              <a:defRPr/>
            </a:pPr>
            <a:r>
              <a:rPr lang="en-US" dirty="0" smtClean="0">
                <a:sym typeface="Verdana" charset="0"/>
              </a:rPr>
              <a:t>Importing Spreadsheet Files</a:t>
            </a:r>
            <a:endParaRPr lang="en-US" dirty="0">
              <a:sym typeface="Verdana" charset="0"/>
            </a:endParaRPr>
          </a:p>
        </p:txBody>
      </p:sp>
      <p:pic>
        <p:nvPicPr>
          <p:cNvPr id="117762" name="Picture 2"/>
          <p:cNvPicPr>
            <a:picLocks noChangeAspect="1" noChangeArrowheads="1"/>
          </p:cNvPicPr>
          <p:nvPr/>
        </p:nvPicPr>
        <p:blipFill>
          <a:blip r:embed="rId3" cstate="print"/>
          <a:srcRect/>
          <a:stretch>
            <a:fillRect/>
          </a:stretch>
        </p:blipFill>
        <p:spPr bwMode="auto">
          <a:xfrm>
            <a:off x="939800" y="2133600"/>
            <a:ext cx="7215188" cy="2209800"/>
          </a:xfrm>
          <a:prstGeom prst="rect">
            <a:avLst/>
          </a:prstGeom>
          <a:noFill/>
          <a:ln w="9525">
            <a:noFill/>
            <a:miter lim="800000"/>
            <a:headEnd/>
            <a:tailEnd/>
          </a:ln>
          <a:effectLst/>
        </p:spPr>
      </p:pic>
      <p:pic>
        <p:nvPicPr>
          <p:cNvPr id="117763" name="Picture 4"/>
          <p:cNvPicPr>
            <a:picLocks noChangeAspect="1" noChangeArrowheads="1"/>
          </p:cNvPicPr>
          <p:nvPr/>
        </p:nvPicPr>
        <p:blipFill>
          <a:blip r:embed="rId4" cstate="print"/>
          <a:srcRect/>
          <a:stretch>
            <a:fillRect/>
          </a:stretch>
        </p:blipFill>
        <p:spPr bwMode="auto">
          <a:xfrm>
            <a:off x="4064000" y="4648200"/>
            <a:ext cx="7718425" cy="2362200"/>
          </a:xfrm>
          <a:prstGeom prst="rect">
            <a:avLst/>
          </a:prstGeom>
          <a:noFill/>
          <a:ln w="9525">
            <a:noFill/>
            <a:miter lim="800000"/>
            <a:headEnd/>
            <a:tailEnd/>
          </a:ln>
          <a:effectLst/>
        </p:spPr>
      </p:pic>
      <p:pic>
        <p:nvPicPr>
          <p:cNvPr id="117764" name="Picture 5"/>
          <p:cNvPicPr>
            <a:picLocks noChangeAspect="1" noChangeArrowheads="1"/>
          </p:cNvPicPr>
          <p:nvPr/>
        </p:nvPicPr>
        <p:blipFill>
          <a:blip r:embed="rId5" cstate="print"/>
          <a:srcRect/>
          <a:stretch>
            <a:fillRect/>
          </a:stretch>
        </p:blipFill>
        <p:spPr bwMode="auto">
          <a:xfrm>
            <a:off x="787400" y="7391400"/>
            <a:ext cx="10531475" cy="1371600"/>
          </a:xfrm>
          <a:prstGeom prst="rect">
            <a:avLst/>
          </a:prstGeom>
          <a:noFill/>
          <a:ln w="9525">
            <a:noFill/>
            <a:miter lim="800000"/>
            <a:headEnd/>
            <a:tailEnd/>
          </a:ln>
          <a:effectLst/>
        </p:spPr>
      </p:pic>
    </p:spTree>
  </p:cSld>
  <p:clrMapOvr>
    <a:masterClrMapping/>
  </p:clrMapOvr>
  <p:transition spd="med">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Grp="1" noChangeArrowheads="1"/>
          </p:cNvSpPr>
          <p:nvPr>
            <p:ph type="title"/>
          </p:nvPr>
        </p:nvSpPr>
        <p:spPr/>
        <p:txBody>
          <a:bodyPr/>
          <a:lstStyle/>
          <a:p>
            <a:pPr eaLnBrk="1" hangingPunct="1">
              <a:defRPr/>
            </a:pPr>
            <a:r>
              <a:rPr lang="en-US" dirty="0" smtClean="0">
                <a:sym typeface="Verdana" charset="0"/>
              </a:rPr>
              <a:t>Last Steps</a:t>
            </a:r>
          </a:p>
        </p:txBody>
      </p:sp>
      <p:sp>
        <p:nvSpPr>
          <p:cNvPr id="119810" name="Rectangle 1"/>
          <p:cNvSpPr>
            <a:spLocks noChangeArrowheads="1"/>
          </p:cNvSpPr>
          <p:nvPr/>
        </p:nvSpPr>
        <p:spPr bwMode="auto">
          <a:xfrm>
            <a:off x="1473200" y="1981200"/>
            <a:ext cx="10210800" cy="2246313"/>
          </a:xfrm>
          <a:prstGeom prst="rect">
            <a:avLst/>
          </a:prstGeom>
          <a:noFill/>
          <a:ln w="9525">
            <a:noFill/>
            <a:miter lim="800000"/>
            <a:headEnd/>
            <a:tailEnd/>
          </a:ln>
        </p:spPr>
        <p:txBody>
          <a:bodyPr>
            <a:spAutoFit/>
          </a:bodyPr>
          <a:lstStyle/>
          <a:p>
            <a:pPr marL="457200" indent="-457200">
              <a:spcBef>
                <a:spcPct val="50000"/>
              </a:spcBef>
              <a:buFont typeface="Arial" pitchFamily="34" charset="0"/>
              <a:buChar char="•"/>
            </a:pPr>
            <a:r>
              <a:rPr lang="en-US" sz="2800"/>
              <a:t>Remember to align the imported spreadsheets to standards</a:t>
            </a:r>
          </a:p>
          <a:p>
            <a:pPr marL="457200" indent="-457200">
              <a:spcBef>
                <a:spcPct val="50000"/>
              </a:spcBef>
              <a:buFont typeface="Arial" pitchFamily="34" charset="0"/>
              <a:buChar char="•"/>
            </a:pPr>
            <a:r>
              <a:rPr lang="en-US" sz="2800"/>
              <a:t>Your imported files will appear at the top of the list</a:t>
            </a:r>
          </a:p>
          <a:p>
            <a:pPr marL="457200" indent="-457200">
              <a:spcBef>
                <a:spcPct val="50000"/>
              </a:spcBef>
              <a:buFont typeface="Arial" pitchFamily="34" charset="0"/>
              <a:buChar char="•"/>
            </a:pPr>
            <a:r>
              <a:rPr lang="en-US" sz="2800"/>
              <a:t>All imported materials have a </a:t>
            </a:r>
            <a:r>
              <a:rPr lang="en-US" altLang="en-US" sz="2800"/>
              <a:t>“</a:t>
            </a:r>
            <a:r>
              <a:rPr lang="en-US" sz="2800"/>
              <a:t>draft</a:t>
            </a:r>
            <a:r>
              <a:rPr lang="en-US" altLang="en-US" sz="2800"/>
              <a:t>”</a:t>
            </a:r>
            <a:r>
              <a:rPr lang="en-US" sz="2800"/>
              <a:t> status</a:t>
            </a:r>
          </a:p>
        </p:txBody>
      </p:sp>
      <p:pic>
        <p:nvPicPr>
          <p:cNvPr id="119811" name="Picture 2"/>
          <p:cNvPicPr>
            <a:picLocks noChangeAspect="1" noChangeArrowheads="1"/>
          </p:cNvPicPr>
          <p:nvPr/>
        </p:nvPicPr>
        <p:blipFill>
          <a:blip r:embed="rId3" cstate="print"/>
          <a:srcRect/>
          <a:stretch>
            <a:fillRect/>
          </a:stretch>
        </p:blipFill>
        <p:spPr bwMode="auto">
          <a:xfrm>
            <a:off x="2235200" y="5105400"/>
            <a:ext cx="8467725" cy="3657600"/>
          </a:xfrm>
          <a:prstGeom prst="rect">
            <a:avLst/>
          </a:prstGeom>
          <a:noFill/>
          <a:ln w="9525">
            <a:noFill/>
            <a:miter lim="800000"/>
            <a:headEnd/>
            <a:tailEnd/>
          </a:ln>
          <a:effectLst/>
        </p:spPr>
      </p:pic>
    </p:spTree>
  </p:cSld>
  <p:clrMapOvr>
    <a:masterClrMapping/>
  </p:clrMapOvr>
  <p:transition spd="med">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959" y="216747"/>
            <a:ext cx="6783841" cy="1280159"/>
          </a:xfrm>
        </p:spPr>
        <p:txBody>
          <a:bodyPr/>
          <a:lstStyle/>
          <a:p>
            <a:pPr>
              <a:defRPr/>
            </a:pPr>
            <a:r>
              <a:rPr lang="en-US" dirty="0" smtClean="0">
                <a:sym typeface="Verdana" charset="0"/>
              </a:rPr>
              <a:t>Map Curriculum To Courses</a:t>
            </a:r>
            <a:endParaRPr lang="en-US" dirty="0">
              <a:sym typeface="Verdana" charset="0"/>
            </a:endParaRPr>
          </a:p>
        </p:txBody>
      </p:sp>
      <p:sp>
        <p:nvSpPr>
          <p:cNvPr id="3" name="TextBox 2"/>
          <p:cNvSpPr txBox="1"/>
          <p:nvPr/>
        </p:nvSpPr>
        <p:spPr>
          <a:xfrm>
            <a:off x="558801" y="2209133"/>
            <a:ext cx="6553199" cy="2591467"/>
          </a:xfrm>
          <a:prstGeom prst="rect">
            <a:avLst/>
          </a:prstGeom>
          <a:noFill/>
        </p:spPr>
        <p:txBody>
          <a:bodyPr lIns="91429" tIns="45714" rIns="91429" bIns="45714">
            <a:spAutoFit/>
          </a:bodyPr>
          <a:lstStyle/>
          <a:p>
            <a:pPr>
              <a:lnSpc>
                <a:spcPct val="140000"/>
              </a:lnSpc>
              <a:defRPr/>
            </a:pPr>
            <a:r>
              <a:rPr lang="en-US" sz="2900" dirty="0" smtClean="0">
                <a:latin typeface="Verdana" charset="0"/>
                <a:ea typeface="ヒラギノ角ゴ ProN W3" charset="0"/>
                <a:sym typeface="Verdana" charset="0"/>
              </a:rPr>
              <a:t>Mapping Courses provide easy access for teachers to get to their courses materials as soon as they login</a:t>
            </a:r>
            <a:endParaRPr lang="en-US" sz="2900" dirty="0">
              <a:latin typeface="Verdana" charset="0"/>
              <a:ea typeface="ヒラギノ角ゴ ProN W3" charset="0"/>
              <a:sym typeface="Verdana" charset="0"/>
            </a:endParaRPr>
          </a:p>
        </p:txBody>
      </p:sp>
      <p:pic>
        <p:nvPicPr>
          <p:cNvPr id="5" name="Picture 3"/>
          <p:cNvPicPr>
            <a:picLocks noChangeAspect="1" noChangeArrowheads="1"/>
          </p:cNvPicPr>
          <p:nvPr/>
        </p:nvPicPr>
        <p:blipFill>
          <a:blip r:embed="rId3" cstate="print"/>
          <a:srcRect/>
          <a:stretch>
            <a:fillRect/>
          </a:stretch>
        </p:blipFill>
        <p:spPr bwMode="auto">
          <a:xfrm>
            <a:off x="6302262" y="5201921"/>
            <a:ext cx="5923410" cy="3375417"/>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302261" y="4334934"/>
            <a:ext cx="6004140" cy="2917173"/>
          </a:xfrm>
          <a:prstGeom prst="rect">
            <a:avLst/>
          </a:prstGeom>
          <a:noFill/>
          <a:ln w="9525">
            <a:noFill/>
            <a:miter lim="800000"/>
            <a:headEnd/>
            <a:tailEnd/>
          </a:ln>
        </p:spPr>
      </p:pic>
      <p:sp>
        <p:nvSpPr>
          <p:cNvPr id="7" name="Oval 6"/>
          <p:cNvSpPr/>
          <p:nvPr/>
        </p:nvSpPr>
        <p:spPr bwMode="auto">
          <a:xfrm>
            <a:off x="6402330" y="7694507"/>
            <a:ext cx="3902691" cy="975360"/>
          </a:xfrm>
          <a:prstGeom prst="ellipse">
            <a:avLst/>
          </a:prstGeom>
          <a:noFill/>
          <a:ln w="25400">
            <a:solidFill>
              <a:srgbClr val="FF0000"/>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defTabSz="1241572">
              <a:spcBef>
                <a:spcPct val="50000"/>
              </a:spcBef>
            </a:pPr>
            <a:endParaRPr lang="en-US" sz="1900" dirty="0">
              <a:solidFill>
                <a:schemeClr val="tx1"/>
              </a:solidFill>
              <a:latin typeface="Verdana" charset="0"/>
              <a:ea typeface="ＭＳ Ｐゴシック" charset="0"/>
              <a:cs typeface="Arial" charset="0"/>
            </a:endParaRPr>
          </a:p>
        </p:txBody>
      </p:sp>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981723" y="457200"/>
            <a:ext cx="6902677" cy="866987"/>
          </a:xfrm>
        </p:spPr>
        <p:txBody>
          <a:bodyPr/>
          <a:lstStyle/>
          <a:p>
            <a:r>
              <a:rPr lang="en-US" dirty="0" smtClean="0"/>
              <a:t>Search for Any Curriculum</a:t>
            </a:r>
          </a:p>
        </p:txBody>
      </p:sp>
      <p:sp>
        <p:nvSpPr>
          <p:cNvPr id="8195" name="Content Placeholder 2"/>
          <p:cNvSpPr>
            <a:spLocks noGrp="1"/>
          </p:cNvSpPr>
          <p:nvPr>
            <p:ph idx="1"/>
          </p:nvPr>
        </p:nvSpPr>
        <p:spPr>
          <a:xfrm>
            <a:off x="101600" y="1149773"/>
            <a:ext cx="11054080" cy="4412827"/>
          </a:xfrm>
        </p:spPr>
        <p:txBody>
          <a:bodyPr/>
          <a:lstStyle/>
          <a:p>
            <a:r>
              <a:rPr lang="en-US" dirty="0" smtClean="0"/>
              <a:t>From Classrooms&gt;Instructional Materials</a:t>
            </a:r>
          </a:p>
          <a:p>
            <a:endParaRPr lang="en-US" dirty="0" smtClean="0"/>
          </a:p>
          <a:p>
            <a:r>
              <a:rPr lang="en-US" dirty="0" smtClean="0"/>
              <a:t>Search for Curriculum</a:t>
            </a:r>
            <a:endParaRPr lang="en-US" dirty="0" smtClean="0"/>
          </a:p>
        </p:txBody>
      </p:sp>
      <p:pic>
        <p:nvPicPr>
          <p:cNvPr id="6" name="Picture 2"/>
          <p:cNvPicPr>
            <a:picLocks noChangeAspect="1" noChangeArrowheads="1"/>
          </p:cNvPicPr>
          <p:nvPr/>
        </p:nvPicPr>
        <p:blipFill>
          <a:blip r:embed="rId3" cstate="print"/>
          <a:srcRect t="13217"/>
          <a:stretch>
            <a:fillRect/>
          </a:stretch>
        </p:blipFill>
        <p:spPr bwMode="auto">
          <a:xfrm>
            <a:off x="5588000" y="3200400"/>
            <a:ext cx="7315200" cy="5867400"/>
          </a:xfrm>
          <a:prstGeom prst="rect">
            <a:avLst/>
          </a:prstGeom>
          <a:noFill/>
          <a:ln w="9525">
            <a:solidFill>
              <a:schemeClr val="accent6"/>
            </a:solid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863600" y="4953000"/>
            <a:ext cx="7271288" cy="762000"/>
          </a:xfrm>
          <a:prstGeom prst="rect">
            <a:avLst/>
          </a:prstGeom>
          <a:noFill/>
          <a:ln w="9525">
            <a:solidFill>
              <a:schemeClr val="accent6"/>
            </a:solidFill>
            <a:miter lim="800000"/>
            <a:headEnd/>
            <a:tailEnd/>
          </a:ln>
        </p:spPr>
      </p:pic>
    </p:spTree>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981723" y="457200"/>
            <a:ext cx="6902677" cy="866987"/>
          </a:xfrm>
        </p:spPr>
        <p:txBody>
          <a:bodyPr/>
          <a:lstStyle/>
          <a:p>
            <a:r>
              <a:rPr lang="en-US" dirty="0" smtClean="0"/>
              <a:t>Map Curriculum</a:t>
            </a:r>
            <a:endParaRPr lang="en-US" dirty="0" smtClean="0"/>
          </a:p>
        </p:txBody>
      </p:sp>
      <p:sp>
        <p:nvSpPr>
          <p:cNvPr id="8195" name="Content Placeholder 2"/>
          <p:cNvSpPr>
            <a:spLocks noGrp="1"/>
          </p:cNvSpPr>
          <p:nvPr>
            <p:ph idx="1"/>
          </p:nvPr>
        </p:nvSpPr>
        <p:spPr>
          <a:xfrm>
            <a:off x="101600" y="997373"/>
            <a:ext cx="11054080" cy="6394027"/>
          </a:xfrm>
        </p:spPr>
        <p:txBody>
          <a:bodyPr/>
          <a:lstStyle/>
          <a:p>
            <a:r>
              <a:rPr lang="en-US" dirty="0" smtClean="0"/>
              <a:t>Select Curriculum</a:t>
            </a:r>
            <a:endParaRPr lang="en-US" dirty="0" smtClean="0"/>
          </a:p>
          <a:p>
            <a:endParaRPr lang="en-US" sz="1100" dirty="0" smtClean="0"/>
          </a:p>
          <a:p>
            <a:endParaRPr lang="en-US" sz="1100" dirty="0" smtClean="0"/>
          </a:p>
          <a:p>
            <a:r>
              <a:rPr lang="en-US" dirty="0" smtClean="0"/>
              <a:t>Select </a:t>
            </a:r>
            <a:endParaRPr lang="en-US" dirty="0" smtClean="0"/>
          </a:p>
          <a:p>
            <a:endParaRPr lang="en-US" sz="1100" dirty="0" smtClean="0"/>
          </a:p>
          <a:p>
            <a:endParaRPr lang="en-US" dirty="0" smtClean="0"/>
          </a:p>
          <a:p>
            <a:r>
              <a:rPr lang="en-US" dirty="0" smtClean="0"/>
              <a:t>Select Course and create map</a:t>
            </a:r>
            <a:endParaRPr lang="en-US" dirty="0" smtClean="0"/>
          </a:p>
        </p:txBody>
      </p:sp>
      <p:pic>
        <p:nvPicPr>
          <p:cNvPr id="2051" name="Picture 3"/>
          <p:cNvPicPr>
            <a:picLocks noChangeAspect="1" noChangeArrowheads="1"/>
          </p:cNvPicPr>
          <p:nvPr/>
        </p:nvPicPr>
        <p:blipFill>
          <a:blip r:embed="rId3" cstate="print"/>
          <a:srcRect/>
          <a:stretch>
            <a:fillRect/>
          </a:stretch>
        </p:blipFill>
        <p:spPr bwMode="auto">
          <a:xfrm>
            <a:off x="2768600" y="3505200"/>
            <a:ext cx="2933700" cy="1266825"/>
          </a:xfrm>
          <a:prstGeom prst="rect">
            <a:avLst/>
          </a:prstGeom>
          <a:noFill/>
          <a:ln w="9525">
            <a:solidFill>
              <a:schemeClr val="accent6"/>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178800" y="4419600"/>
            <a:ext cx="2667000" cy="3161371"/>
          </a:xfrm>
          <a:prstGeom prst="rect">
            <a:avLst/>
          </a:prstGeom>
          <a:noFill/>
          <a:ln w="9525">
            <a:solidFill>
              <a:schemeClr val="accent6"/>
            </a:solidFill>
            <a:miter lim="800000"/>
            <a:headEnd/>
            <a:tailEnd/>
          </a:ln>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98674" y="1833572"/>
            <a:ext cx="4040286" cy="5405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idx="4294967295"/>
          </p:nvPr>
        </p:nvSpPr>
        <p:spPr>
          <a:xfrm>
            <a:off x="5054600" y="433493"/>
            <a:ext cx="7831854" cy="975360"/>
          </a:xfrm>
          <a:noFill/>
          <a:ln w="12700">
            <a:noFill/>
            <a:miter lim="800000"/>
            <a:headEnd/>
            <a:tailEnd/>
          </a:ln>
        </p:spPr>
        <p:txBody>
          <a:bodyPr vert="horz" wrap="square" lIns="50800" tIns="50800" rIns="50800" bIns="50800" numCol="1" anchor="t" anchorCtr="0" compatLnSpc="1">
            <a:prstTxWarp prst="textNoShape">
              <a:avLst/>
            </a:prstTxWarp>
          </a:bodyPr>
          <a:lstStyle/>
          <a:p>
            <a:pPr algn="ctr"/>
            <a:r>
              <a:rPr lang="en-US" dirty="0" smtClean="0"/>
              <a:t>CURRICULUM STRUCTURE</a:t>
            </a:r>
          </a:p>
        </p:txBody>
      </p:sp>
      <p:grpSp>
        <p:nvGrpSpPr>
          <p:cNvPr id="2" name="Group 7"/>
          <p:cNvGrpSpPr/>
          <p:nvPr/>
        </p:nvGrpSpPr>
        <p:grpSpPr>
          <a:xfrm>
            <a:off x="5501711" y="2059094"/>
            <a:ext cx="1386210" cy="1000831"/>
            <a:chOff x="2575750" y="425299"/>
            <a:chExt cx="1055564" cy="703709"/>
          </a:xfrm>
        </p:grpSpPr>
        <p:sp>
          <p:nvSpPr>
            <p:cNvPr id="9" name="Rounded Rectangle 8"/>
            <p:cNvSpPr/>
            <p:nvPr/>
          </p:nvSpPr>
          <p:spPr>
            <a:xfrm>
              <a:off x="2575750" y="425299"/>
              <a:ext cx="1055564" cy="703709"/>
            </a:xfrm>
            <a:prstGeom prst="roundRect">
              <a:avLst>
                <a:gd name="adj" fmla="val 10000"/>
              </a:avLst>
            </a:prstGeom>
            <a:gradFill rotWithShape="0">
              <a:gsLst>
                <a:gs pos="0">
                  <a:schemeClr val="accent2"/>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2596361" y="445909"/>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Curriculum</a:t>
              </a:r>
              <a:endParaRPr lang="en-US" sz="1400" b="1" dirty="0"/>
            </a:p>
          </p:txBody>
        </p:sp>
      </p:grpSp>
      <p:sp>
        <p:nvSpPr>
          <p:cNvPr id="3" name="TextBox 2"/>
          <p:cNvSpPr txBox="1"/>
          <p:nvPr/>
        </p:nvSpPr>
        <p:spPr>
          <a:xfrm>
            <a:off x="6927443" y="2114355"/>
            <a:ext cx="5492446" cy="494702"/>
          </a:xfrm>
          <a:prstGeom prst="rect">
            <a:avLst/>
          </a:prstGeom>
          <a:noFill/>
        </p:spPr>
        <p:txBody>
          <a:bodyPr wrap="square" lIns="124157" tIns="62079" rIns="124157" bIns="62079" rtlCol="0">
            <a:spAutoFit/>
          </a:bodyPr>
          <a:lstStyle/>
          <a:p>
            <a:r>
              <a:rPr lang="en-US" dirty="0" smtClean="0"/>
              <a:t>Language Arts Grade 4</a:t>
            </a:r>
            <a:endParaRPr lang="en-US" dirty="0"/>
          </a:p>
        </p:txBody>
      </p:sp>
    </p:spTree>
    <p:extLst>
      <p:ext uri="{BB962C8B-B14F-4D97-AF65-F5344CB8AC3E}">
        <p14:creationId xmlns="" xmlns:p14="http://schemas.microsoft.com/office/powerpoint/2010/main" val="485236394"/>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12000" y="4114800"/>
            <a:ext cx="5492446" cy="494702"/>
          </a:xfrm>
          <a:prstGeom prst="rect">
            <a:avLst/>
          </a:prstGeom>
          <a:noFill/>
        </p:spPr>
        <p:txBody>
          <a:bodyPr wrap="square" lIns="124157" tIns="62079" rIns="124157" bIns="62079" rtlCol="0">
            <a:spAutoFit/>
          </a:bodyPr>
          <a:lstStyle/>
          <a:p>
            <a:r>
              <a:rPr lang="en-US" dirty="0" smtClean="0"/>
              <a:t>Chapter 1: Grammar</a:t>
            </a:r>
            <a:endParaRPr lang="en-US" dirty="0"/>
          </a:p>
        </p:txBody>
      </p:sp>
      <p:pic>
        <p:nvPicPr>
          <p:cNvPr id="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5730" y="1625600"/>
            <a:ext cx="5302472" cy="325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5730" y="4876801"/>
            <a:ext cx="5302472" cy="42830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12"/>
          <p:cNvGrpSpPr/>
          <p:nvPr/>
        </p:nvGrpSpPr>
        <p:grpSpPr>
          <a:xfrm>
            <a:off x="5511800" y="3799769"/>
            <a:ext cx="1386210" cy="1000831"/>
            <a:chOff x="4463317" y="1215651"/>
            <a:chExt cx="1055564" cy="703709"/>
          </a:xfrm>
        </p:grpSpPr>
        <p:sp>
          <p:nvSpPr>
            <p:cNvPr id="14" name="Rounded Rectangle 13"/>
            <p:cNvSpPr/>
            <p:nvPr/>
          </p:nvSpPr>
          <p:spPr>
            <a:xfrm>
              <a:off x="4463317" y="1215651"/>
              <a:ext cx="1055564" cy="703709"/>
            </a:xfrm>
            <a:prstGeom prst="roundRect">
              <a:avLst>
                <a:gd name="adj" fmla="val 10000"/>
              </a:avLst>
            </a:prstGeom>
            <a:gradFill rotWithShape="0">
              <a:gsLst>
                <a:gs pos="0">
                  <a:srgbClr val="92D05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4483928" y="1236262"/>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Curricular Unit</a:t>
              </a:r>
              <a:endParaRPr lang="en-US" sz="1400" b="1" dirty="0"/>
            </a:p>
          </p:txBody>
        </p:sp>
      </p:grpSp>
      <p:sp>
        <p:nvSpPr>
          <p:cNvPr id="10" name="Title 1"/>
          <p:cNvSpPr>
            <a:spLocks noGrp="1"/>
          </p:cNvSpPr>
          <p:nvPr>
            <p:ph type="title" idx="4294967295"/>
          </p:nvPr>
        </p:nvSpPr>
        <p:spPr>
          <a:xfrm>
            <a:off x="4978400" y="381000"/>
            <a:ext cx="8026400" cy="975360"/>
          </a:xfrm>
          <a:noFill/>
          <a:ln w="12700">
            <a:noFill/>
            <a:miter lim="800000"/>
            <a:headEnd/>
            <a:tailEnd/>
          </a:ln>
        </p:spPr>
        <p:txBody>
          <a:bodyPr vert="horz" wrap="square" lIns="50800" tIns="50800" rIns="50800" bIns="50800" numCol="1" anchor="t" anchorCtr="0" compatLnSpc="1">
            <a:prstTxWarp prst="textNoShape">
              <a:avLst/>
            </a:prstTxWarp>
          </a:bodyPr>
          <a:lstStyle/>
          <a:p>
            <a:pPr algn="ctr"/>
            <a:r>
              <a:rPr lang="en-US" dirty="0" smtClean="0"/>
              <a:t>CURRICULUM STRUCTURE</a:t>
            </a:r>
          </a:p>
        </p:txBody>
      </p:sp>
      <p:grpSp>
        <p:nvGrpSpPr>
          <p:cNvPr id="9" name="Group 7"/>
          <p:cNvGrpSpPr/>
          <p:nvPr/>
        </p:nvGrpSpPr>
        <p:grpSpPr>
          <a:xfrm>
            <a:off x="5501711" y="2059094"/>
            <a:ext cx="1386210" cy="1000831"/>
            <a:chOff x="2575750" y="425299"/>
            <a:chExt cx="1055564" cy="703709"/>
          </a:xfrm>
        </p:grpSpPr>
        <p:sp>
          <p:nvSpPr>
            <p:cNvPr id="13" name="Rounded Rectangle 12"/>
            <p:cNvSpPr/>
            <p:nvPr/>
          </p:nvSpPr>
          <p:spPr>
            <a:xfrm>
              <a:off x="2575750" y="425299"/>
              <a:ext cx="1055564" cy="703709"/>
            </a:xfrm>
            <a:prstGeom prst="roundRect">
              <a:avLst>
                <a:gd name="adj" fmla="val 10000"/>
              </a:avLst>
            </a:prstGeom>
            <a:gradFill rotWithShape="0">
              <a:gsLst>
                <a:gs pos="0">
                  <a:schemeClr val="accent2"/>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2596361" y="445909"/>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Curriculum</a:t>
              </a:r>
              <a:endParaRPr lang="en-US" sz="1400" b="1" dirty="0"/>
            </a:p>
          </p:txBody>
        </p:sp>
      </p:grpSp>
      <p:sp>
        <p:nvSpPr>
          <p:cNvPr id="17" name="TextBox 16"/>
          <p:cNvSpPr txBox="1"/>
          <p:nvPr/>
        </p:nvSpPr>
        <p:spPr>
          <a:xfrm>
            <a:off x="7112000" y="1905000"/>
            <a:ext cx="5492446" cy="494702"/>
          </a:xfrm>
          <a:prstGeom prst="rect">
            <a:avLst/>
          </a:prstGeom>
          <a:noFill/>
        </p:spPr>
        <p:txBody>
          <a:bodyPr wrap="square" lIns="124157" tIns="62079" rIns="124157" bIns="62079" rtlCol="0">
            <a:spAutoFit/>
          </a:bodyPr>
          <a:lstStyle/>
          <a:p>
            <a:r>
              <a:rPr lang="en-US" dirty="0" smtClean="0"/>
              <a:t>Language Arts Grade 4</a:t>
            </a:r>
            <a:endParaRPr lang="en-US" dirty="0"/>
          </a:p>
        </p:txBody>
      </p:sp>
      <p:cxnSp>
        <p:nvCxnSpPr>
          <p:cNvPr id="18" name="Straight Arrow Connector 17"/>
          <p:cNvCxnSpPr/>
          <p:nvPr/>
        </p:nvCxnSpPr>
        <p:spPr bwMode="auto">
          <a:xfrm>
            <a:off x="6197600" y="3003519"/>
            <a:ext cx="0" cy="6540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1464129260"/>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2882" y="3640066"/>
            <a:ext cx="5492446" cy="494702"/>
          </a:xfrm>
          <a:prstGeom prst="rect">
            <a:avLst/>
          </a:prstGeom>
          <a:noFill/>
        </p:spPr>
        <p:txBody>
          <a:bodyPr wrap="square" lIns="124157" tIns="62079" rIns="124157" bIns="62079" rtlCol="0">
            <a:spAutoFit/>
          </a:bodyPr>
          <a:lstStyle/>
          <a:p>
            <a:r>
              <a:rPr lang="en-US" dirty="0" smtClean="0"/>
              <a:t>Chapter 1: Grammar</a:t>
            </a:r>
            <a:endParaRPr lang="en-US" dirty="0"/>
          </a:p>
        </p:txBody>
      </p:sp>
      <p:pic>
        <p:nvPicPr>
          <p:cNvPr id="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5730" y="1625600"/>
            <a:ext cx="5302472" cy="325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5730" y="4876801"/>
            <a:ext cx="5302472" cy="42830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12"/>
          <p:cNvGrpSpPr/>
          <p:nvPr/>
        </p:nvGrpSpPr>
        <p:grpSpPr>
          <a:xfrm>
            <a:off x="5582649" y="3467947"/>
            <a:ext cx="1386210" cy="1000831"/>
            <a:chOff x="4463317" y="1215651"/>
            <a:chExt cx="1055564" cy="703709"/>
          </a:xfrm>
        </p:grpSpPr>
        <p:sp>
          <p:nvSpPr>
            <p:cNvPr id="14" name="Rounded Rectangle 13"/>
            <p:cNvSpPr/>
            <p:nvPr/>
          </p:nvSpPr>
          <p:spPr>
            <a:xfrm>
              <a:off x="4463317" y="1215651"/>
              <a:ext cx="1055564" cy="703709"/>
            </a:xfrm>
            <a:prstGeom prst="roundRect">
              <a:avLst>
                <a:gd name="adj" fmla="val 10000"/>
              </a:avLst>
            </a:prstGeom>
            <a:gradFill rotWithShape="0">
              <a:gsLst>
                <a:gs pos="0">
                  <a:srgbClr val="92D05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4483928" y="1236262"/>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Curricular Unit</a:t>
              </a:r>
              <a:endParaRPr lang="en-US" sz="1400" b="1" dirty="0"/>
            </a:p>
          </p:txBody>
        </p:sp>
      </p:grpSp>
      <p:grpSp>
        <p:nvGrpSpPr>
          <p:cNvPr id="5" name="Group 9"/>
          <p:cNvGrpSpPr/>
          <p:nvPr/>
        </p:nvGrpSpPr>
        <p:grpSpPr>
          <a:xfrm>
            <a:off x="5511800" y="5323769"/>
            <a:ext cx="1737254" cy="1000831"/>
            <a:chOff x="3434141" y="2200845"/>
            <a:chExt cx="1090779" cy="703709"/>
          </a:xfrm>
        </p:grpSpPr>
        <p:sp>
          <p:nvSpPr>
            <p:cNvPr id="16" name="Rounded Rectangle 15"/>
            <p:cNvSpPr/>
            <p:nvPr/>
          </p:nvSpPr>
          <p:spPr>
            <a:xfrm>
              <a:off x="3434141" y="2200845"/>
              <a:ext cx="1055564" cy="703709"/>
            </a:xfrm>
            <a:prstGeom prst="roundRect">
              <a:avLst>
                <a:gd name="adj" fmla="val 10000"/>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3454752" y="2221456"/>
              <a:ext cx="1070168"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Instructional Unit</a:t>
              </a:r>
              <a:endParaRPr lang="en-US" sz="1400" b="1" dirty="0"/>
            </a:p>
          </p:txBody>
        </p:sp>
      </p:grpSp>
      <p:cxnSp>
        <p:nvCxnSpPr>
          <p:cNvPr id="4" name="Straight Arrow Connector 3"/>
          <p:cNvCxnSpPr/>
          <p:nvPr/>
        </p:nvCxnSpPr>
        <p:spPr bwMode="auto">
          <a:xfrm>
            <a:off x="6342243" y="4647843"/>
            <a:ext cx="0" cy="6540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7422809" y="5599920"/>
            <a:ext cx="5492446" cy="494702"/>
          </a:xfrm>
          <a:prstGeom prst="rect">
            <a:avLst/>
          </a:prstGeom>
          <a:noFill/>
        </p:spPr>
        <p:txBody>
          <a:bodyPr wrap="square" lIns="124157" tIns="62079" rIns="124157" bIns="62079" rtlCol="0">
            <a:spAutoFit/>
          </a:bodyPr>
          <a:lstStyle/>
          <a:p>
            <a:r>
              <a:rPr lang="en-US" dirty="0" smtClean="0"/>
              <a:t>Parts of Speech</a:t>
            </a:r>
            <a:endParaRPr lang="en-US" dirty="0"/>
          </a:p>
        </p:txBody>
      </p:sp>
      <p:grpSp>
        <p:nvGrpSpPr>
          <p:cNvPr id="8" name="Group 18"/>
          <p:cNvGrpSpPr/>
          <p:nvPr/>
        </p:nvGrpSpPr>
        <p:grpSpPr>
          <a:xfrm>
            <a:off x="5588000" y="7076369"/>
            <a:ext cx="1633988" cy="1000831"/>
            <a:chOff x="3434141" y="2200845"/>
            <a:chExt cx="1055564" cy="703709"/>
          </a:xfrm>
        </p:grpSpPr>
        <p:sp>
          <p:nvSpPr>
            <p:cNvPr id="20" name="Rounded Rectangle 19"/>
            <p:cNvSpPr/>
            <p:nvPr/>
          </p:nvSpPr>
          <p:spPr>
            <a:xfrm>
              <a:off x="3434141" y="2200845"/>
              <a:ext cx="1055564" cy="703709"/>
            </a:xfrm>
            <a:prstGeom prst="roundRect">
              <a:avLst>
                <a:gd name="adj" fmla="val 10000"/>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3454752" y="2221456"/>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Instructional Unit</a:t>
              </a:r>
              <a:endParaRPr lang="en-US" sz="1400" b="1" dirty="0"/>
            </a:p>
          </p:txBody>
        </p:sp>
      </p:grpSp>
      <p:cxnSp>
        <p:nvCxnSpPr>
          <p:cNvPr id="22" name="Straight Arrow Connector 21"/>
          <p:cNvCxnSpPr/>
          <p:nvPr/>
        </p:nvCxnSpPr>
        <p:spPr bwMode="auto">
          <a:xfrm>
            <a:off x="6323517" y="6364233"/>
            <a:ext cx="0" cy="6540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nvSpPr>
        <p:spPr>
          <a:xfrm>
            <a:off x="7438989" y="7190434"/>
            <a:ext cx="5492446" cy="494702"/>
          </a:xfrm>
          <a:prstGeom prst="rect">
            <a:avLst/>
          </a:prstGeom>
          <a:noFill/>
        </p:spPr>
        <p:txBody>
          <a:bodyPr wrap="square" lIns="124157" tIns="62079" rIns="124157" bIns="62079" rtlCol="0">
            <a:spAutoFit/>
          </a:bodyPr>
          <a:lstStyle/>
          <a:p>
            <a:r>
              <a:rPr lang="en-US" dirty="0" smtClean="0"/>
              <a:t>Sentences</a:t>
            </a:r>
            <a:endParaRPr lang="en-US" dirty="0"/>
          </a:p>
        </p:txBody>
      </p:sp>
      <p:grpSp>
        <p:nvGrpSpPr>
          <p:cNvPr id="9" name="Group 23"/>
          <p:cNvGrpSpPr/>
          <p:nvPr/>
        </p:nvGrpSpPr>
        <p:grpSpPr>
          <a:xfrm>
            <a:off x="5586274" y="1625601"/>
            <a:ext cx="1386210" cy="1000831"/>
            <a:chOff x="2575750" y="425299"/>
            <a:chExt cx="1055564" cy="703709"/>
          </a:xfrm>
        </p:grpSpPr>
        <p:sp>
          <p:nvSpPr>
            <p:cNvPr id="25" name="Rounded Rectangle 24"/>
            <p:cNvSpPr/>
            <p:nvPr/>
          </p:nvSpPr>
          <p:spPr>
            <a:xfrm>
              <a:off x="2575750" y="425299"/>
              <a:ext cx="1055564" cy="703709"/>
            </a:xfrm>
            <a:prstGeom prst="roundRect">
              <a:avLst>
                <a:gd name="adj" fmla="val 10000"/>
              </a:avLst>
            </a:prstGeom>
            <a:gradFill rotWithShape="0">
              <a:gsLst>
                <a:gs pos="0">
                  <a:schemeClr val="accent2"/>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6" name="Rounded Rectangle 4"/>
            <p:cNvSpPr/>
            <p:nvPr/>
          </p:nvSpPr>
          <p:spPr>
            <a:xfrm>
              <a:off x="2596361" y="445909"/>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Curriculum</a:t>
              </a:r>
              <a:endParaRPr lang="en-US" sz="1400" b="1" dirty="0"/>
            </a:p>
          </p:txBody>
        </p:sp>
      </p:grpSp>
      <p:cxnSp>
        <p:nvCxnSpPr>
          <p:cNvPr id="27" name="Straight Arrow Connector 26"/>
          <p:cNvCxnSpPr/>
          <p:nvPr/>
        </p:nvCxnSpPr>
        <p:spPr bwMode="auto">
          <a:xfrm>
            <a:off x="6272776" y="2626432"/>
            <a:ext cx="0" cy="6540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7172608" y="1699488"/>
            <a:ext cx="5492446" cy="494702"/>
          </a:xfrm>
          <a:prstGeom prst="rect">
            <a:avLst/>
          </a:prstGeom>
          <a:noFill/>
        </p:spPr>
        <p:txBody>
          <a:bodyPr wrap="square" lIns="124157" tIns="62079" rIns="124157" bIns="62079" rtlCol="0">
            <a:spAutoFit/>
          </a:bodyPr>
          <a:lstStyle/>
          <a:p>
            <a:r>
              <a:rPr lang="en-US" dirty="0" smtClean="0"/>
              <a:t>Language Arts Grade 4</a:t>
            </a:r>
            <a:endParaRPr lang="en-US" dirty="0"/>
          </a:p>
        </p:txBody>
      </p:sp>
      <p:sp>
        <p:nvSpPr>
          <p:cNvPr id="29" name="Title 1"/>
          <p:cNvSpPr>
            <a:spLocks noGrp="1"/>
          </p:cNvSpPr>
          <p:nvPr>
            <p:ph type="title" idx="4294967295"/>
          </p:nvPr>
        </p:nvSpPr>
        <p:spPr>
          <a:xfrm>
            <a:off x="4978400" y="381000"/>
            <a:ext cx="8026400" cy="975360"/>
          </a:xfrm>
          <a:noFill/>
          <a:ln w="12700">
            <a:noFill/>
            <a:miter lim="800000"/>
            <a:headEnd/>
            <a:tailEnd/>
          </a:ln>
        </p:spPr>
        <p:txBody>
          <a:bodyPr vert="horz" wrap="square" lIns="50800" tIns="50800" rIns="50800" bIns="50800" numCol="1" anchor="t" anchorCtr="0" compatLnSpc="1">
            <a:prstTxWarp prst="textNoShape">
              <a:avLst/>
            </a:prstTxWarp>
          </a:bodyPr>
          <a:lstStyle/>
          <a:p>
            <a:pPr algn="ctr"/>
            <a:r>
              <a:rPr lang="en-US" dirty="0" smtClean="0"/>
              <a:t>CURRICULUM STRUCTURE</a:t>
            </a:r>
          </a:p>
        </p:txBody>
      </p:sp>
    </p:spTree>
    <p:extLst>
      <p:ext uri="{BB962C8B-B14F-4D97-AF65-F5344CB8AC3E}">
        <p14:creationId xmlns="" xmlns:p14="http://schemas.microsoft.com/office/powerpoint/2010/main" val="1533850935"/>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978400" y="381000"/>
            <a:ext cx="8026400" cy="975360"/>
          </a:xfrm>
          <a:noFill/>
          <a:ln w="12700">
            <a:noFill/>
            <a:miter lim="800000"/>
            <a:headEnd/>
            <a:tailEnd/>
          </a:ln>
        </p:spPr>
        <p:txBody>
          <a:bodyPr vert="horz" wrap="square" lIns="50800" tIns="50800" rIns="50800" bIns="50800" numCol="1" anchor="t" anchorCtr="0" compatLnSpc="1">
            <a:prstTxWarp prst="textNoShape">
              <a:avLst/>
            </a:prstTxWarp>
          </a:bodyPr>
          <a:lstStyle/>
          <a:p>
            <a:pPr algn="ctr"/>
            <a:r>
              <a:rPr lang="en-US" dirty="0" smtClean="0"/>
              <a:t>CURRICULUM STRUCTURE</a:t>
            </a:r>
          </a:p>
        </p:txBody>
      </p:sp>
      <p:sp>
        <p:nvSpPr>
          <p:cNvPr id="3" name="TextBox 2"/>
          <p:cNvSpPr txBox="1"/>
          <p:nvPr/>
        </p:nvSpPr>
        <p:spPr>
          <a:xfrm>
            <a:off x="7172608" y="3026158"/>
            <a:ext cx="5492446" cy="494702"/>
          </a:xfrm>
          <a:prstGeom prst="rect">
            <a:avLst/>
          </a:prstGeom>
          <a:noFill/>
        </p:spPr>
        <p:txBody>
          <a:bodyPr wrap="square" lIns="124157" tIns="62079" rIns="124157" bIns="62079" rtlCol="0">
            <a:spAutoFit/>
          </a:bodyPr>
          <a:lstStyle/>
          <a:p>
            <a:r>
              <a:rPr lang="en-US" dirty="0" smtClean="0"/>
              <a:t>Chapter 1: Grammar</a:t>
            </a:r>
            <a:endParaRPr lang="en-US" dirty="0"/>
          </a:p>
        </p:txBody>
      </p:sp>
      <p:pic>
        <p:nvPicPr>
          <p:cNvPr id="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5730" y="1625600"/>
            <a:ext cx="5302472" cy="325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5730" y="4876801"/>
            <a:ext cx="5302472" cy="42830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12"/>
          <p:cNvGrpSpPr/>
          <p:nvPr/>
        </p:nvGrpSpPr>
        <p:grpSpPr>
          <a:xfrm>
            <a:off x="5582649" y="2996845"/>
            <a:ext cx="1386210" cy="1000831"/>
            <a:chOff x="4463317" y="1215651"/>
            <a:chExt cx="1055564" cy="703709"/>
          </a:xfrm>
        </p:grpSpPr>
        <p:sp>
          <p:nvSpPr>
            <p:cNvPr id="14" name="Rounded Rectangle 13"/>
            <p:cNvSpPr/>
            <p:nvPr/>
          </p:nvSpPr>
          <p:spPr>
            <a:xfrm>
              <a:off x="4463317" y="1215651"/>
              <a:ext cx="1055564" cy="703709"/>
            </a:xfrm>
            <a:prstGeom prst="roundRect">
              <a:avLst>
                <a:gd name="adj" fmla="val 10000"/>
              </a:avLst>
            </a:prstGeom>
            <a:gradFill rotWithShape="0">
              <a:gsLst>
                <a:gs pos="0">
                  <a:srgbClr val="92D05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4483928" y="1236262"/>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Curricular Unit</a:t>
              </a:r>
              <a:endParaRPr lang="en-US" sz="1400" b="1" dirty="0"/>
            </a:p>
          </p:txBody>
        </p:sp>
      </p:grpSp>
      <p:grpSp>
        <p:nvGrpSpPr>
          <p:cNvPr id="5" name="Group 9"/>
          <p:cNvGrpSpPr/>
          <p:nvPr/>
        </p:nvGrpSpPr>
        <p:grpSpPr>
          <a:xfrm>
            <a:off x="5657480" y="4740880"/>
            <a:ext cx="1530720" cy="1000831"/>
            <a:chOff x="3434141" y="2200845"/>
            <a:chExt cx="1055564" cy="703709"/>
          </a:xfrm>
        </p:grpSpPr>
        <p:sp>
          <p:nvSpPr>
            <p:cNvPr id="16" name="Rounded Rectangle 15"/>
            <p:cNvSpPr/>
            <p:nvPr/>
          </p:nvSpPr>
          <p:spPr>
            <a:xfrm>
              <a:off x="3434141" y="2200845"/>
              <a:ext cx="1055564" cy="703709"/>
            </a:xfrm>
            <a:prstGeom prst="roundRect">
              <a:avLst>
                <a:gd name="adj" fmla="val 10000"/>
              </a:avLst>
            </a:prstGeom>
            <a:gradFill rotWithShape="0">
              <a:gsLst>
                <a:gs pos="0">
                  <a:schemeClr val="accent2">
                    <a:lumMod val="60000"/>
                    <a:lumOff val="4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3454752" y="2221456"/>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Instructional Unit</a:t>
              </a:r>
              <a:endParaRPr lang="en-US" sz="1400" b="1" dirty="0"/>
            </a:p>
          </p:txBody>
        </p:sp>
      </p:grpSp>
      <p:cxnSp>
        <p:nvCxnSpPr>
          <p:cNvPr id="4" name="Straight Arrow Connector 3"/>
          <p:cNvCxnSpPr/>
          <p:nvPr/>
        </p:nvCxnSpPr>
        <p:spPr bwMode="auto">
          <a:xfrm>
            <a:off x="6342243" y="4017328"/>
            <a:ext cx="0" cy="6540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7422133" y="4802667"/>
            <a:ext cx="5492446" cy="494702"/>
          </a:xfrm>
          <a:prstGeom prst="rect">
            <a:avLst/>
          </a:prstGeom>
          <a:noFill/>
        </p:spPr>
        <p:txBody>
          <a:bodyPr wrap="square" lIns="124157" tIns="62079" rIns="124157" bIns="62079" rtlCol="0">
            <a:spAutoFit/>
          </a:bodyPr>
          <a:lstStyle/>
          <a:p>
            <a:r>
              <a:rPr lang="en-US" dirty="0" smtClean="0"/>
              <a:t>Parts of Speech</a:t>
            </a:r>
            <a:endParaRPr lang="en-US" dirty="0"/>
          </a:p>
        </p:txBody>
      </p:sp>
      <p:cxnSp>
        <p:nvCxnSpPr>
          <p:cNvPr id="22" name="Straight Arrow Connector 21"/>
          <p:cNvCxnSpPr/>
          <p:nvPr/>
        </p:nvCxnSpPr>
        <p:spPr bwMode="auto">
          <a:xfrm>
            <a:off x="6275754" y="5741711"/>
            <a:ext cx="1146380" cy="64210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23"/>
          <p:cNvGrpSpPr/>
          <p:nvPr/>
        </p:nvGrpSpPr>
        <p:grpSpPr>
          <a:xfrm>
            <a:off x="5630412" y="1444569"/>
            <a:ext cx="1386210" cy="1000831"/>
            <a:chOff x="2575750" y="425299"/>
            <a:chExt cx="1055564" cy="703709"/>
          </a:xfrm>
        </p:grpSpPr>
        <p:sp>
          <p:nvSpPr>
            <p:cNvPr id="25" name="Rounded Rectangle 24"/>
            <p:cNvSpPr/>
            <p:nvPr/>
          </p:nvSpPr>
          <p:spPr>
            <a:xfrm>
              <a:off x="2575750" y="425299"/>
              <a:ext cx="1055564" cy="703709"/>
            </a:xfrm>
            <a:prstGeom prst="roundRect">
              <a:avLst>
                <a:gd name="adj" fmla="val 10000"/>
              </a:avLst>
            </a:prstGeom>
            <a:gradFill rotWithShape="0">
              <a:gsLst>
                <a:gs pos="0">
                  <a:schemeClr val="accent2"/>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6" name="Rounded Rectangle 4"/>
            <p:cNvSpPr/>
            <p:nvPr/>
          </p:nvSpPr>
          <p:spPr>
            <a:xfrm>
              <a:off x="2596361" y="445909"/>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Curriculum</a:t>
              </a:r>
              <a:endParaRPr lang="en-US" sz="1400" b="1" dirty="0"/>
            </a:p>
          </p:txBody>
        </p:sp>
      </p:grpSp>
      <p:cxnSp>
        <p:nvCxnSpPr>
          <p:cNvPr id="27" name="Straight Arrow Connector 26"/>
          <p:cNvCxnSpPr/>
          <p:nvPr/>
        </p:nvCxnSpPr>
        <p:spPr bwMode="auto">
          <a:xfrm>
            <a:off x="6272776" y="2626432"/>
            <a:ext cx="0" cy="6540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7201530" y="1354050"/>
            <a:ext cx="5492446" cy="494702"/>
          </a:xfrm>
          <a:prstGeom prst="rect">
            <a:avLst/>
          </a:prstGeom>
          <a:noFill/>
        </p:spPr>
        <p:txBody>
          <a:bodyPr wrap="square" lIns="124157" tIns="62079" rIns="124157" bIns="62079" rtlCol="0">
            <a:spAutoFit/>
          </a:bodyPr>
          <a:lstStyle/>
          <a:p>
            <a:r>
              <a:rPr lang="en-US" dirty="0" smtClean="0"/>
              <a:t>Language Arts Grade 4</a:t>
            </a:r>
            <a:endParaRPr lang="en-US" dirty="0"/>
          </a:p>
        </p:txBody>
      </p:sp>
      <p:grpSp>
        <p:nvGrpSpPr>
          <p:cNvPr id="9" name="Group 28"/>
          <p:cNvGrpSpPr/>
          <p:nvPr/>
        </p:nvGrpSpPr>
        <p:grpSpPr>
          <a:xfrm>
            <a:off x="7201530" y="6413133"/>
            <a:ext cx="1386210" cy="1000831"/>
            <a:chOff x="3425929" y="3148516"/>
            <a:chExt cx="1055564" cy="703709"/>
          </a:xfrm>
        </p:grpSpPr>
        <p:sp>
          <p:nvSpPr>
            <p:cNvPr id="30" name="Rounded Rectangle 29"/>
            <p:cNvSpPr/>
            <p:nvPr/>
          </p:nvSpPr>
          <p:spPr>
            <a:xfrm>
              <a:off x="3425929" y="3148516"/>
              <a:ext cx="1055564" cy="703709"/>
            </a:xfrm>
            <a:prstGeom prst="roundRect">
              <a:avLst>
                <a:gd name="adj" fmla="val 10000"/>
              </a:avLst>
            </a:prstGeom>
            <a:gradFill rotWithShape="0">
              <a:gsLst>
                <a:gs pos="0">
                  <a:srgbClr val="FF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3446540" y="3169127"/>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Lesson</a:t>
              </a:r>
              <a:endParaRPr lang="en-US" sz="1400" b="1" dirty="0"/>
            </a:p>
          </p:txBody>
        </p:sp>
      </p:grpSp>
      <p:sp>
        <p:nvSpPr>
          <p:cNvPr id="32" name="TextBox 31"/>
          <p:cNvSpPr txBox="1"/>
          <p:nvPr/>
        </p:nvSpPr>
        <p:spPr>
          <a:xfrm>
            <a:off x="7229330" y="7433216"/>
            <a:ext cx="4382501" cy="956367"/>
          </a:xfrm>
          <a:prstGeom prst="rect">
            <a:avLst/>
          </a:prstGeom>
          <a:noFill/>
        </p:spPr>
        <p:txBody>
          <a:bodyPr wrap="square" lIns="124157" tIns="62079" rIns="124157" bIns="62079" rtlCol="0">
            <a:spAutoFit/>
          </a:bodyPr>
          <a:lstStyle/>
          <a:p>
            <a:r>
              <a:rPr lang="en-US" sz="2700" dirty="0" smtClean="0"/>
              <a:t>Lesson 1.1 Common and Proper Nouns</a:t>
            </a:r>
            <a:endParaRPr lang="en-US" sz="2700" dirty="0"/>
          </a:p>
        </p:txBody>
      </p:sp>
      <p:grpSp>
        <p:nvGrpSpPr>
          <p:cNvPr id="10" name="Group 32"/>
          <p:cNvGrpSpPr/>
          <p:nvPr/>
        </p:nvGrpSpPr>
        <p:grpSpPr>
          <a:xfrm>
            <a:off x="4850654" y="6383820"/>
            <a:ext cx="1386210" cy="1000831"/>
            <a:chOff x="4120258" y="4171232"/>
            <a:chExt cx="1055564" cy="703709"/>
          </a:xfrm>
        </p:grpSpPr>
        <p:sp>
          <p:nvSpPr>
            <p:cNvPr id="34" name="Rounded Rectangle 33"/>
            <p:cNvSpPr/>
            <p:nvPr/>
          </p:nvSpPr>
          <p:spPr>
            <a:xfrm>
              <a:off x="4120258" y="4171232"/>
              <a:ext cx="1055564" cy="703709"/>
            </a:xfrm>
            <a:prstGeom prst="roundRect">
              <a:avLst>
                <a:gd name="adj" fmla="val 10000"/>
              </a:avLst>
            </a:prstGeom>
            <a:gradFill rotWithShape="0">
              <a:gsLst>
                <a:gs pos="0">
                  <a:srgbClr val="00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p:spPr>
          <p:style>
            <a:lnRef idx="0">
              <a:schemeClr val="accent6">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35" name="Rounded Rectangle 4"/>
            <p:cNvSpPr/>
            <p:nvPr/>
          </p:nvSpPr>
          <p:spPr>
            <a:xfrm>
              <a:off x="4140869" y="4191843"/>
              <a:ext cx="1014342" cy="662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algn="ctr" defTabSz="603542">
                <a:lnSpc>
                  <a:spcPct val="90000"/>
                </a:lnSpc>
                <a:spcAft>
                  <a:spcPct val="35000"/>
                </a:spcAft>
              </a:pPr>
              <a:r>
                <a:rPr lang="en-US" sz="1400" b="1" dirty="0" smtClean="0"/>
                <a:t>Assessment</a:t>
              </a:r>
              <a:endParaRPr lang="en-US" sz="1400" b="1" dirty="0"/>
            </a:p>
          </p:txBody>
        </p:sp>
      </p:grpSp>
      <p:cxnSp>
        <p:nvCxnSpPr>
          <p:cNvPr id="36" name="Straight Arrow Connector 35"/>
          <p:cNvCxnSpPr/>
          <p:nvPr/>
        </p:nvCxnSpPr>
        <p:spPr bwMode="auto">
          <a:xfrm flipH="1">
            <a:off x="5606066" y="5741710"/>
            <a:ext cx="603731" cy="77711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TextBox 36"/>
          <p:cNvSpPr txBox="1"/>
          <p:nvPr/>
        </p:nvSpPr>
        <p:spPr>
          <a:xfrm>
            <a:off x="2485507" y="7413963"/>
            <a:ext cx="3724291" cy="1371866"/>
          </a:xfrm>
          <a:prstGeom prst="rect">
            <a:avLst/>
          </a:prstGeom>
          <a:noFill/>
        </p:spPr>
        <p:txBody>
          <a:bodyPr wrap="square" lIns="124157" tIns="62079" rIns="124157" bIns="62079" rtlCol="0">
            <a:spAutoFit/>
          </a:bodyPr>
          <a:lstStyle/>
          <a:p>
            <a:r>
              <a:rPr lang="en-US" sz="2700" dirty="0" smtClean="0"/>
              <a:t>Review Nouns, Pronouns, and Verbs</a:t>
            </a:r>
            <a:endParaRPr lang="en-US" sz="2700" dirty="0"/>
          </a:p>
        </p:txBody>
      </p:sp>
    </p:spTree>
    <p:extLst>
      <p:ext uri="{BB962C8B-B14F-4D97-AF65-F5344CB8AC3E}">
        <p14:creationId xmlns="" xmlns:p14="http://schemas.microsoft.com/office/powerpoint/2010/main" val="3574199246"/>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Transition A 2">
  <a:themeElements>
    <a:clrScheme name="">
      <a:dk1>
        <a:srgbClr val="000000"/>
      </a:dk1>
      <a:lt1>
        <a:srgbClr val="F8EDD7"/>
      </a:lt1>
      <a:dk2>
        <a:srgbClr val="000000"/>
      </a:dk2>
      <a:lt2>
        <a:srgbClr val="808080"/>
      </a:lt2>
      <a:accent1>
        <a:srgbClr val="FFFFFF"/>
      </a:accent1>
      <a:accent2>
        <a:srgbClr val="333399"/>
      </a:accent2>
      <a:accent3>
        <a:srgbClr val="FBF4E8"/>
      </a:accent3>
      <a:accent4>
        <a:srgbClr val="000000"/>
      </a:accent4>
      <a:accent5>
        <a:srgbClr val="FFFFFF"/>
      </a:accent5>
      <a:accent6>
        <a:srgbClr val="2D2D8A"/>
      </a:accent6>
      <a:hlink>
        <a:srgbClr val="009999"/>
      </a:hlink>
      <a:folHlink>
        <a:srgbClr val="99CC00"/>
      </a:folHlink>
    </a:clrScheme>
    <a:fontScheme name="Transition A 2">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Verdana" charset="0"/>
            <a:ea typeface="ヒラギノ角ゴ ProN W3" charset="0"/>
            <a:cs typeface="ヒラギノ角ゴ ProN W3" charset="0"/>
            <a:sym typeface="Verdana"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Verdana" charset="0"/>
            <a:ea typeface="ヒラギノ角ゴ ProN W3" charset="0"/>
            <a:cs typeface="ヒラギノ角ゴ ProN W3" charset="0"/>
            <a:sym typeface="Verdana" charset="0"/>
          </a:defRPr>
        </a:defPPr>
      </a:lstStyle>
    </a:lnDef>
  </a:objectDefaults>
  <a:extraClrSchemeLst>
    <a:extraClrScheme>
      <a:clrScheme name="Transition A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s">
  <a:themeElements>
    <a:clrScheme name="">
      <a:dk1>
        <a:srgbClr val="000000"/>
      </a:dk1>
      <a:lt1>
        <a:srgbClr val="FFFFFF"/>
      </a:lt1>
      <a:dk2>
        <a:srgbClr val="000000"/>
      </a:dk2>
      <a:lt2>
        <a:srgbClr val="000000"/>
      </a:lt2>
      <a:accent1>
        <a:srgbClr val="282F82"/>
      </a:accent1>
      <a:accent2>
        <a:srgbClr val="333399"/>
      </a:accent2>
      <a:accent3>
        <a:srgbClr val="FFFFFF"/>
      </a:accent3>
      <a:accent4>
        <a:srgbClr val="000000"/>
      </a:accent4>
      <a:accent5>
        <a:srgbClr val="ACADC1"/>
      </a:accent5>
      <a:accent6>
        <a:srgbClr val="2D2D8A"/>
      </a:accent6>
      <a:hlink>
        <a:srgbClr val="009999"/>
      </a:hlink>
      <a:folHlink>
        <a:srgbClr val="99CC00"/>
      </a:folHlink>
    </a:clrScheme>
    <a:fontScheme name="Bullets">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Verdana" charset="0"/>
            <a:ea typeface="ヒラギノ角ゴ ProN W3" charset="0"/>
            <a:cs typeface="ヒラギノ角ゴ ProN W3" charset="0"/>
            <a:sym typeface="Verdana"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Verdana" charset="0"/>
            <a:ea typeface="ヒラギノ角ゴ ProN W3" charset="0"/>
            <a:cs typeface="ヒラギノ角ゴ ProN W3" charset="0"/>
            <a:sym typeface="Verdan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000000"/>
    </a:lt2>
    <a:accent1>
      <a:srgbClr val="282F82"/>
    </a:accent1>
    <a:accent2>
      <a:srgbClr val="333399"/>
    </a:accent2>
    <a:accent3>
      <a:srgbClr val="FFFFFF"/>
    </a:accent3>
    <a:accent4>
      <a:srgbClr val="000000"/>
    </a:accent4>
    <a:accent5>
      <a:srgbClr val="ACADC1"/>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E4915F9B4C9F4EB134028B2410008B" ma:contentTypeVersion="2" ma:contentTypeDescription="Create a new document." ma:contentTypeScope="" ma:versionID="880244e0188abd61b0f179cbfe143659">
  <xsd:schema xmlns:xsd="http://www.w3.org/2001/XMLSchema" xmlns:p="http://schemas.microsoft.com/office/2006/metadata/properties" xmlns:ns2="http://schemas.microsoft.com/sharepoint/v3/fields" targetNamespace="http://schemas.microsoft.com/office/2006/metadata/properties" ma:root="true" ma:fieldsID="7447eb69593f010f838fdf3c87fcc591" ns2:_="">
    <xsd:import namespace="http://schemas.microsoft.com/sharepoint/v3/fields"/>
    <xsd:element name="properties">
      <xsd:complexType>
        <xsd:sequence>
          <xsd:element name="documentManagement">
            <xsd:complexType>
              <xsd:all>
                <xsd:element ref="ns2:_Status"/>
                <xsd:element ref="ns2:_Version"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tatus" ma:index="1" ma:displayName="Status" ma:format="Dropdown" ma:internalName="_Status">
      <xsd:simpleType>
        <xsd:restriction base="dms:Choice">
          <xsd:enumeration value="Draft"/>
          <xsd:enumeration value="Ready for Outline Approval"/>
          <xsd:enumeration value="Outline Approved"/>
          <xsd:enumeration value="Ready for QA"/>
          <xsd:enumeration value="QA Complete"/>
          <xsd:enumeration value="Ready for Style Review"/>
          <xsd:enumeration value="Style Review Complete"/>
          <xsd:enumeration value="Ready for Final Review"/>
          <xsd:enumeration value="Final Review Complete"/>
          <xsd:enumeration value="Final"/>
          <xsd:enumeration value="Needs Revision"/>
        </xsd:restriction>
      </xsd:simpleType>
    </xsd:element>
    <xsd:element name="_Version" ma:index="2" nillable="true" ma:displayName="Next Steps" ma:internalName="_Vers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Do Not Use This Field"/>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_Version xmlns="http://schemas.microsoft.com/sharepoint/v3/fields">v15</_Version>
    <_Status xmlns="http://schemas.microsoft.com/sharepoint/v3/fields">Final</_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9968E2-F4AF-490E-85E3-B4FAAF2D06B8}">
  <ds:schemaRefs>
    <ds:schemaRef ds:uri="http://schemas.microsoft.com/office/2006/metadata/longProperties"/>
  </ds:schemaRefs>
</ds:datastoreItem>
</file>

<file path=customXml/itemProps2.xml><?xml version="1.0" encoding="utf-8"?>
<ds:datastoreItem xmlns:ds="http://schemas.openxmlformats.org/officeDocument/2006/customXml" ds:itemID="{539AA424-085A-4E25-848B-F7969D8D0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BCEE3DC-2262-4D11-854C-C3065D6EA64F}">
  <ds:schemaRefs>
    <ds:schemaRef ds:uri="http://schemas.microsoft.com/office/2006/metadata/properties"/>
    <ds:schemaRef ds:uri="http://schemas.microsoft.com/sharepoint/v3/fields"/>
  </ds:schemaRefs>
</ds:datastoreItem>
</file>

<file path=customXml/itemProps4.xml><?xml version="1.0" encoding="utf-8"?>
<ds:datastoreItem xmlns:ds="http://schemas.openxmlformats.org/officeDocument/2006/customXml" ds:itemID="{2E50787D-7D70-4A8A-B24B-23D8C73FA9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4502</TotalTime>
  <Pages>0</Pages>
  <Words>3624</Words>
  <Characters>0</Characters>
  <Application>Microsoft Office PowerPoint</Application>
  <PresentationFormat>Custom</PresentationFormat>
  <Lines>0</Lines>
  <Paragraphs>420</Paragraphs>
  <Slides>55</Slides>
  <Notes>47</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Transition A 2</vt:lpstr>
      <vt:lpstr>Bullets</vt:lpstr>
      <vt:lpstr>What is Curriculum Manager?</vt:lpstr>
      <vt:lpstr>District-level Access</vt:lpstr>
      <vt:lpstr>Navigating Curriculum Manager</vt:lpstr>
      <vt:lpstr>Searching/Filtering for Materials</vt:lpstr>
      <vt:lpstr>Sorting &amp; Viewing Materials</vt:lpstr>
      <vt:lpstr>CURRICULUM STRUCTURE</vt:lpstr>
      <vt:lpstr>CURRICULUM STRUCTURE</vt:lpstr>
      <vt:lpstr>CURRICULUM STRUCTURE</vt:lpstr>
      <vt:lpstr>CURRICULUM STRUCTURE</vt:lpstr>
      <vt:lpstr>CURRICULUM MATERIALS &amp;  RELATIONSHIPS  Materials may be “free standing” or linked to other materials </vt:lpstr>
      <vt:lpstr>Slide 11</vt:lpstr>
      <vt:lpstr>THREE WAYS OF ENTERING  MATERIALS</vt:lpstr>
      <vt:lpstr>THREE WAYS OF ENTERING  MATERIALS</vt:lpstr>
      <vt:lpstr>THREE WAYS OF ENTERING  MATERIALS</vt:lpstr>
      <vt:lpstr>THREE WAYS OF ENTERING  MATERIALS</vt:lpstr>
      <vt:lpstr>CREATE A CENTRAL LOCATION FOR FILES</vt:lpstr>
      <vt:lpstr>CREATE NAMING CONVENTIONS</vt:lpstr>
      <vt:lpstr>NAMING CONVENTION RECOMMENDATIONS</vt:lpstr>
      <vt:lpstr>Types of Materials</vt:lpstr>
      <vt:lpstr>Material Properties</vt:lpstr>
      <vt:lpstr>Save Your New Material</vt:lpstr>
      <vt:lpstr>Slide 22</vt:lpstr>
      <vt:lpstr>The Content Tab</vt:lpstr>
      <vt:lpstr>Aligning Materials to Standards</vt:lpstr>
      <vt:lpstr>Linking Materials</vt:lpstr>
      <vt:lpstr>Adding Organizers</vt:lpstr>
      <vt:lpstr>Copying Materials</vt:lpstr>
      <vt:lpstr>Deleting Materials</vt:lpstr>
      <vt:lpstr>Editing One Item</vt:lpstr>
      <vt:lpstr>Editing One Item</vt:lpstr>
      <vt:lpstr>Editing Multiple Materials</vt:lpstr>
      <vt:lpstr>Editing Multiple Materials</vt:lpstr>
      <vt:lpstr>Importing Materials</vt:lpstr>
      <vt:lpstr>Importing Existing Materials</vt:lpstr>
      <vt:lpstr>Importing Existing Materials</vt:lpstr>
      <vt:lpstr>Importing Existing Materials</vt:lpstr>
      <vt:lpstr>Slide 37</vt:lpstr>
      <vt:lpstr>Importing Existing Materials</vt:lpstr>
      <vt:lpstr>Slide 39</vt:lpstr>
      <vt:lpstr>Importing Spreadsheets</vt:lpstr>
      <vt:lpstr>Importing a Sample File</vt:lpstr>
      <vt:lpstr>Importing a Sample File</vt:lpstr>
      <vt:lpstr>Open the Sample File</vt:lpstr>
      <vt:lpstr>Using the Text Import Wizard</vt:lpstr>
      <vt:lpstr>Using the Text Import Wizard</vt:lpstr>
      <vt:lpstr>Populating the Sample File</vt:lpstr>
      <vt:lpstr>Close the Sample File</vt:lpstr>
      <vt:lpstr>Close the Sample File</vt:lpstr>
      <vt:lpstr>Importing Spreadsheet Files</vt:lpstr>
      <vt:lpstr>Importing Spreadsheet Files</vt:lpstr>
      <vt:lpstr>Importing Spreadsheet Files</vt:lpstr>
      <vt:lpstr>Last Steps</vt:lpstr>
      <vt:lpstr>Map Curriculum To Courses</vt:lpstr>
      <vt:lpstr>Search for Any Curriculum</vt:lpstr>
      <vt:lpstr>Map Curriculum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EDS</dc:title>
  <dc:creator>Amy Cook</dc:creator>
  <cp:lastModifiedBy>Beth Klineman</cp:lastModifiedBy>
  <cp:revision>455</cp:revision>
  <dcterms:modified xsi:type="dcterms:W3CDTF">2013-10-13T17:29:45Z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