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86" r:id="rId5"/>
    <p:sldMasterId id="2147483798" r:id="rId6"/>
  </p:sldMasterIdLst>
  <p:notesMasterIdLst>
    <p:notesMasterId r:id="rId30"/>
  </p:notesMasterIdLst>
  <p:handoutMasterIdLst>
    <p:handoutMasterId r:id="rId31"/>
  </p:handoutMasterIdLst>
  <p:sldIdLst>
    <p:sldId id="432" r:id="rId7"/>
    <p:sldId id="435" r:id="rId8"/>
    <p:sldId id="436" r:id="rId9"/>
    <p:sldId id="437" r:id="rId10"/>
    <p:sldId id="438" r:id="rId11"/>
    <p:sldId id="439" r:id="rId12"/>
    <p:sldId id="440" r:id="rId13"/>
    <p:sldId id="441" r:id="rId14"/>
    <p:sldId id="443" r:id="rId15"/>
    <p:sldId id="444" r:id="rId16"/>
    <p:sldId id="445" r:id="rId17"/>
    <p:sldId id="446" r:id="rId18"/>
    <p:sldId id="447" r:id="rId19"/>
    <p:sldId id="448" r:id="rId20"/>
    <p:sldId id="450" r:id="rId21"/>
    <p:sldId id="451" r:id="rId22"/>
    <p:sldId id="454" r:id="rId23"/>
    <p:sldId id="464" r:id="rId24"/>
    <p:sldId id="465" r:id="rId25"/>
    <p:sldId id="466" r:id="rId26"/>
    <p:sldId id="469" r:id="rId27"/>
    <p:sldId id="470" r:id="rId28"/>
    <p:sldId id="471" r:id="rId29"/>
  </p:sldIdLst>
  <p:sldSz cx="9902825" cy="6858000"/>
  <p:notesSz cx="6934200" cy="9220200"/>
  <p:defaultTextStyle>
    <a:defPPr>
      <a:defRPr lang="en-US"/>
    </a:defPPr>
    <a:lvl1pPr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24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24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24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2400"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7E"/>
    <a:srgbClr val="008B5D"/>
    <a:srgbClr val="ED6B06"/>
    <a:srgbClr val="FBF5EA"/>
    <a:srgbClr val="F9EED8"/>
    <a:srgbClr val="FFFFFF"/>
    <a:srgbClr val="292F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7" autoAdjust="0"/>
    <p:restoredTop sz="89781" autoAdjust="0"/>
  </p:normalViewPr>
  <p:slideViewPr>
    <p:cSldViewPr>
      <p:cViewPr>
        <p:scale>
          <a:sx n="50" d="100"/>
          <a:sy n="50" d="100"/>
        </p:scale>
        <p:origin x="-1824" y="-624"/>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2309" tIns="46154" rIns="92309" bIns="46154" rtlCol="0"/>
          <a:lstStyle>
            <a:lvl1pPr algn="r">
              <a:defRPr sz="1200"/>
            </a:lvl1pPr>
          </a:lstStyle>
          <a:p>
            <a:pPr>
              <a:defRPr/>
            </a:pPr>
            <a:fld id="{05AD315B-F416-468A-8869-52C08CB5A144}" type="datetimeFigureOut">
              <a:rPr lang="en-US"/>
              <a:pPr>
                <a:defRPr/>
              </a:pPr>
              <a:t>11/25/2013</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2309" tIns="46154" rIns="92309" bIns="4615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2309" tIns="46154" rIns="92309" bIns="46154" rtlCol="0" anchor="b"/>
          <a:lstStyle>
            <a:lvl1pPr algn="r">
              <a:defRPr sz="1200"/>
            </a:lvl1pPr>
          </a:lstStyle>
          <a:p>
            <a:pPr>
              <a:defRPr/>
            </a:pPr>
            <a:fld id="{60E3C073-F111-472C-B1F1-AB5D852E22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29063" y="0"/>
            <a:ext cx="3005137" cy="4603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971550" y="692150"/>
            <a:ext cx="4991100" cy="3457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3925" y="4379913"/>
            <a:ext cx="5086350" cy="4148137"/>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59825"/>
            <a:ext cx="3005138" cy="460375"/>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29063" y="8759825"/>
            <a:ext cx="3005137" cy="460375"/>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r" eaLnBrk="0" hangingPunct="0">
              <a:defRPr sz="1200">
                <a:latin typeface="Arial" pitchFamily="34" charset="0"/>
                <a:ea typeface="MS PGothic" pitchFamily="34" charset="-128"/>
              </a:defRPr>
            </a:lvl1pPr>
          </a:lstStyle>
          <a:p>
            <a:pPr>
              <a:defRPr/>
            </a:pPr>
            <a:fld id="{084C6015-D1D8-4E7C-8089-C6EDBD7A35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altLang="en-US" smtClean="0">
                <a:latin typeface="Verdana" pitchFamily="34" charset="0"/>
              </a:rPr>
              <a:t>Districts need to generate high-fidelity measures of educator quality and performance with both accuracy and fairness. Schoolnet provides a flexible, multiple-faceted approach to the creation of the educator effectiveness ratings, enabling districts to design their own model for measuring educator effectiveness and analyzing data using a series of interactive reports and dashboards.</a:t>
            </a:r>
          </a:p>
        </p:txBody>
      </p:sp>
      <p:sp>
        <p:nvSpPr>
          <p:cNvPr id="62468"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A3455A49-87B4-4CBE-8459-99BEA282E5BD}"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en-US" dirty="0" smtClean="0">
                <a:latin typeface="Verdana" pitchFamily="34" charset="0"/>
                <a:ea typeface="+mn-ea"/>
                <a:cs typeface="+mn-cs"/>
              </a:rPr>
              <a:t>Choosing Goals </a:t>
            </a:r>
          </a:p>
          <a:p>
            <a:pPr marL="173079" indent="-173079">
              <a:buFont typeface="Arial" pitchFamily="34" charset="0"/>
              <a:buChar char="•"/>
              <a:defRPr/>
            </a:pPr>
            <a:r>
              <a:rPr lang="en-US" dirty="0" smtClean="0">
                <a:latin typeface="Verdana" pitchFamily="34" charset="0"/>
                <a:ea typeface="+mn-ea"/>
                <a:cs typeface="+mn-cs"/>
              </a:rPr>
              <a:t>Once they opt to start the PGP creation, teachers are taken to Step 1 of their goal creation process</a:t>
            </a:r>
          </a:p>
          <a:p>
            <a:pPr marL="173079" indent="-173079">
              <a:buFont typeface="Arial" pitchFamily="34" charset="0"/>
              <a:buChar char="•"/>
              <a:defRPr/>
            </a:pPr>
            <a:r>
              <a:rPr lang="en-US" dirty="0" smtClean="0">
                <a:latin typeface="Verdana" pitchFamily="34" charset="0"/>
                <a:ea typeface="+mn-ea"/>
                <a:cs typeface="+mn-cs"/>
              </a:rPr>
              <a:t>Here they are prompted to pick their first goal based on the recommendation of the principal</a:t>
            </a:r>
          </a:p>
          <a:p>
            <a:pPr marL="173079" indent="-173079">
              <a:buFont typeface="Arial" pitchFamily="34" charset="0"/>
              <a:buChar char="•"/>
              <a:defRPr/>
            </a:pPr>
            <a:r>
              <a:rPr lang="en-US" dirty="0" smtClean="0">
                <a:latin typeface="Verdana" pitchFamily="34" charset="0"/>
                <a:ea typeface="+mn-ea"/>
                <a:cs typeface="+mn-cs"/>
              </a:rPr>
              <a:t>Let participants know if their configuration is set for teachers to select their focus at either the expectation or indicator level (level two or level three, respectively)</a:t>
            </a:r>
          </a:p>
          <a:p>
            <a:pPr marL="173079" indent="-173079">
              <a:buFont typeface="Arial" pitchFamily="34" charset="0"/>
              <a:buChar char="•"/>
              <a:defRPr/>
            </a:pPr>
            <a:r>
              <a:rPr lang="en-US" dirty="0" smtClean="0">
                <a:latin typeface="Verdana" pitchFamily="34" charset="0"/>
                <a:ea typeface="+mn-ea"/>
                <a:cs typeface="+mn-cs"/>
              </a:rPr>
              <a:t>The teacher will be prompted to pick all the mandatory goals</a:t>
            </a:r>
          </a:p>
          <a:p>
            <a:pPr marL="173079" indent="-173079">
              <a:buFont typeface="Arial" pitchFamily="34" charset="0"/>
              <a:buChar char="•"/>
              <a:defRPr/>
            </a:pPr>
            <a:r>
              <a:rPr lang="en-US" dirty="0" smtClean="0">
                <a:latin typeface="Verdana" pitchFamily="34" charset="0"/>
                <a:ea typeface="+mn-ea"/>
                <a:cs typeface="+mn-cs"/>
              </a:rPr>
              <a:t>Teachers have the option to align multiple goals to the same standard</a:t>
            </a:r>
          </a:p>
          <a:p>
            <a:pPr>
              <a:defRPr/>
            </a:pPr>
            <a:endParaRPr lang="en-US" dirty="0" smtClean="0">
              <a:latin typeface="Verdana"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CA" altLang="en-US" smtClean="0">
                <a:latin typeface="Verdana" pitchFamily="34" charset="0"/>
              </a:rPr>
              <a:t>``During the 2013-2014 school year, students will improve their ability to analyze text critically and use textual based evidence in their writing.  Students will improve their performance by one or more levels in both of these areas as evidenced by district common assessment and rubric.  Furthermore, 80% of students will perform at the proficient level overall on the post-assessment.``</a:t>
            </a:r>
          </a:p>
          <a:p>
            <a:endParaRPr lang="en-CA" altLang="en-US" smtClean="0">
              <a:latin typeface="Verdana" pitchFamily="34" charset="0"/>
            </a:endParaRPr>
          </a:p>
          <a:p>
            <a:r>
              <a:rPr lang="en-CA" altLang="en-US" smtClean="0">
                <a:latin typeface="Verdana" pitchFamily="34" charset="0"/>
              </a:rPr>
              <a:t>Save and Continue to the next goal.  Teachers must input a minimum of 2 goals and a max of 5</a:t>
            </a:r>
          </a:p>
          <a:p>
            <a:endParaRPr lang="en-CA" altLang="en-US" smtClean="0">
              <a:latin typeface="Verdana" pitchFamily="34" charset="0"/>
            </a:endParaRPr>
          </a:p>
          <a:p>
            <a:r>
              <a:rPr lang="en-US" altLang="en-US" smtClean="0">
                <a:latin typeface="Verdana" pitchFamily="34" charset="0"/>
              </a:rPr>
              <a:t>Save and continue to additional goals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en-US" dirty="0" smtClean="0">
                <a:latin typeface="Verdana" pitchFamily="34" charset="0"/>
                <a:ea typeface="+mn-ea"/>
                <a:cs typeface="+mn-cs"/>
              </a:rPr>
              <a:t>Review &amp; Submit </a:t>
            </a:r>
          </a:p>
          <a:p>
            <a:pPr marL="173079" indent="-173079">
              <a:buFont typeface="Arial" pitchFamily="34" charset="0"/>
              <a:buChar char="•"/>
              <a:defRPr/>
            </a:pPr>
            <a:r>
              <a:rPr lang="en-US" dirty="0" smtClean="0">
                <a:latin typeface="Verdana" pitchFamily="34" charset="0"/>
                <a:ea typeface="+mn-ea"/>
                <a:cs typeface="+mn-cs"/>
              </a:rPr>
              <a:t>Once they are done selecting all the mandatory goals, they will be taken to the Review &amp; Submit view, which will give them the ability to add additional goals if they choose to do so</a:t>
            </a:r>
          </a:p>
          <a:p>
            <a:pPr marL="173079" indent="-173079">
              <a:buFont typeface="Arial" pitchFamily="34" charset="0"/>
              <a:buChar char="•"/>
              <a:defRPr/>
            </a:pPr>
            <a:r>
              <a:rPr lang="en-US" dirty="0" smtClean="0">
                <a:latin typeface="Verdana" pitchFamily="34" charset="0"/>
                <a:ea typeface="+mn-ea"/>
                <a:cs typeface="+mn-cs"/>
              </a:rPr>
              <a:t>Once they have created all their goals, they will be able to Review them before submitting them for approval </a:t>
            </a:r>
          </a:p>
          <a:p>
            <a:pPr marL="173079" indent="-173079">
              <a:buFont typeface="Arial" pitchFamily="34" charset="0"/>
              <a:buChar char="•"/>
              <a:defRPr/>
            </a:pPr>
            <a:r>
              <a:rPr lang="en-CA" dirty="0" smtClean="0">
                <a:latin typeface="Verdana" pitchFamily="34" charset="0"/>
                <a:ea typeface="+mn-ea"/>
                <a:cs typeface="+mn-cs"/>
              </a:rPr>
              <a:t>Now that you have entered your Professional Goals, submit your goals for approval.  Once submitted an administrator will change the status of your personal goals to </a:t>
            </a:r>
            <a:r>
              <a:rPr lang="en-CA" b="1" dirty="0" smtClean="0">
                <a:latin typeface="Verdana" pitchFamily="34" charset="0"/>
                <a:ea typeface="+mn-ea"/>
                <a:cs typeface="+mn-cs"/>
              </a:rPr>
              <a:t>Approved</a:t>
            </a:r>
            <a:r>
              <a:rPr lang="en-CA" dirty="0" smtClean="0">
                <a:latin typeface="Verdana" pitchFamily="34" charset="0"/>
                <a:ea typeface="+mn-ea"/>
                <a:cs typeface="+mn-cs"/>
              </a:rPr>
              <a:t> if they are accepted </a:t>
            </a:r>
            <a:r>
              <a:rPr lang="en-CA" i="1" dirty="0" smtClean="0">
                <a:latin typeface="Verdana" pitchFamily="34" charset="0"/>
                <a:ea typeface="+mn-ea"/>
                <a:cs typeface="+mn-cs"/>
              </a:rPr>
              <a:t>or</a:t>
            </a:r>
            <a:r>
              <a:rPr lang="en-CA" dirty="0" smtClean="0">
                <a:latin typeface="Verdana" pitchFamily="34" charset="0"/>
                <a:ea typeface="+mn-ea"/>
                <a:cs typeface="+mn-cs"/>
              </a:rPr>
              <a:t> rejected. Rejected PGPs are rolled back to the last previously approved PGP and retain their status of accepted. Administrators can set the status to </a:t>
            </a:r>
            <a:r>
              <a:rPr lang="en-CA" b="1" dirty="0" smtClean="0">
                <a:latin typeface="Verdana" pitchFamily="34" charset="0"/>
                <a:ea typeface="+mn-ea"/>
                <a:cs typeface="+mn-cs"/>
              </a:rPr>
              <a:t>Revision Requested</a:t>
            </a:r>
            <a:r>
              <a:rPr lang="en-CA" dirty="0" smtClean="0">
                <a:latin typeface="Verdana" pitchFamily="34" charset="0"/>
                <a:ea typeface="+mn-ea"/>
                <a:cs typeface="+mn-cs"/>
              </a:rPr>
              <a:t> if they would like to discuss your selection. You will receive an email and notification once your PGP is approved, rejected, or a conversation is requested.</a:t>
            </a:r>
          </a:p>
          <a:p>
            <a:pPr marL="173079" indent="-173079">
              <a:buFont typeface="Arial" pitchFamily="34" charset="0"/>
              <a:buChar char="•"/>
              <a:defRPr/>
            </a:pPr>
            <a:r>
              <a:rPr lang="en-CA" dirty="0" smtClean="0">
                <a:latin typeface="Verdana" pitchFamily="34" charset="0"/>
                <a:ea typeface="+mn-ea"/>
                <a:cs typeface="+mn-cs"/>
              </a:rPr>
              <a:t>While pending approval user may edit their goals, however they will not be able to revert back to original goals </a:t>
            </a:r>
          </a:p>
          <a:p>
            <a:pPr marL="173079" indent="-173079">
              <a:buFont typeface="Arial" pitchFamily="34" charset="0"/>
              <a:buChar char="•"/>
              <a:defRPr/>
            </a:pPr>
            <a:endParaRPr lang="en-CA" dirty="0" smtClean="0">
              <a:latin typeface="Verdana"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marL="173079" indent="-173079">
              <a:buFontTx/>
              <a:buChar char="•"/>
            </a:pPr>
            <a:r>
              <a:rPr lang="en-CA" altLang="en-US" dirty="0" smtClean="0">
                <a:latin typeface="Verdana" pitchFamily="34" charset="0"/>
              </a:rPr>
              <a:t>While Pending approval user may edit their goals.  However they will not be able to revert back to original goals </a:t>
            </a:r>
          </a:p>
          <a:p>
            <a:pPr marL="173079" indent="-173079">
              <a:buFontTx/>
              <a:buChar char="•"/>
            </a:pPr>
            <a:r>
              <a:rPr lang="en-US" altLang="en-US" dirty="0" smtClean="0">
                <a:latin typeface="Verdana" pitchFamily="34" charset="0"/>
              </a:rPr>
              <a:t>Once the PGP is approved, the teacher</a:t>
            </a:r>
            <a:r>
              <a:rPr lang="ja-JP" altLang="en-US" smtClean="0">
                <a:latin typeface="Verdana" pitchFamily="34" charset="0"/>
              </a:rPr>
              <a:t>’</a:t>
            </a:r>
            <a:r>
              <a:rPr lang="en-US" altLang="ja-JP" dirty="0" smtClean="0">
                <a:latin typeface="Verdana" pitchFamily="34" charset="0"/>
              </a:rPr>
              <a:t>s new goals will be used across the EDS as evidence of the work they are focusing on. It will be available in the PGP Home page, EDS dashboard, and in any future observations that are performed for the teacher. </a:t>
            </a:r>
          </a:p>
          <a:p>
            <a:pPr marL="173079" indent="-173079">
              <a:buFontTx/>
              <a:buChar char="•"/>
            </a:pPr>
            <a:r>
              <a:rPr lang="en-US" altLang="en-US" dirty="0" smtClean="0">
                <a:latin typeface="Verdana" pitchFamily="34" charset="0"/>
              </a:rPr>
              <a:t>Teachers will be able to get to their detailed goals by choosing to </a:t>
            </a:r>
            <a:r>
              <a:rPr lang="ja-JP" altLang="en-US" smtClean="0">
                <a:latin typeface="Verdana" pitchFamily="34" charset="0"/>
              </a:rPr>
              <a:t>“</a:t>
            </a:r>
            <a:r>
              <a:rPr lang="en-US" altLang="ja-JP" dirty="0" smtClean="0">
                <a:latin typeface="Verdana" pitchFamily="34" charset="0"/>
              </a:rPr>
              <a:t>View Details</a:t>
            </a:r>
            <a:r>
              <a:rPr lang="ja-JP" altLang="en-US" smtClean="0">
                <a:latin typeface="Verdana" pitchFamily="34" charset="0"/>
              </a:rPr>
              <a:t>”</a:t>
            </a:r>
            <a:endParaRPr lang="en-US" altLang="ja-JP" dirty="0" smtClean="0">
              <a:latin typeface="Verdana" pitchFamily="34" charset="0"/>
            </a:endParaRPr>
          </a:p>
          <a:p>
            <a:pPr marL="173079" indent="-173079">
              <a:buFontTx/>
              <a:buChar char="•"/>
            </a:pPr>
            <a:r>
              <a:rPr lang="en-US" altLang="en-US" dirty="0" smtClean="0">
                <a:latin typeface="Verdana" pitchFamily="34" charset="0"/>
              </a:rPr>
              <a:t>If teachers wish to change their PGP after approval, they are clearly informed that this will result in the creation of a new PGP</a:t>
            </a:r>
          </a:p>
          <a:p>
            <a:pPr marL="173079" indent="-173079">
              <a:buFontTx/>
              <a:buChar char="•"/>
            </a:pPr>
            <a:endParaRPr lang="en-CA" altLang="en-US" dirty="0" smtClean="0">
              <a:latin typeface="Verdan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r>
              <a:rPr lang="en-CA" altLang="en-US" smtClean="0">
                <a:latin typeface="Verdana" pitchFamily="34" charset="0"/>
              </a:rPr>
              <a:t>What the teacher will see when PGP have been sent back for revisions.  Teachers can now click Edit Goals and resubmit.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ltLang="en-US" smtClean="0">
              <a:latin typeface="Verdana" pitchFamily="34" charset="0"/>
            </a:endParaRPr>
          </a:p>
          <a:p>
            <a:endParaRPr lang="en-US" altLang="en-US" smtClean="0">
              <a:latin typeface="Verdana" pitchFamily="34" charset="0"/>
            </a:endParaRPr>
          </a:p>
          <a:p>
            <a:r>
              <a:rPr lang="en-US" altLang="en-US" smtClean="0">
                <a:latin typeface="Verdana" pitchFamily="34" charset="0"/>
              </a:rPr>
              <a:t>The Goal indicators are updated in various parts of the application and out-bound communication to the user such as emails and notifications. Some examples are : My Observation Report and PGP web part </a:t>
            </a:r>
          </a:p>
          <a:p>
            <a:endParaRPr lang="en-US" altLang="en-US" smtClean="0">
              <a:latin typeface="Verdana" pitchFamily="34" charset="0"/>
            </a:endParaRPr>
          </a:p>
          <a:p>
            <a:r>
              <a:rPr lang="en-US" altLang="en-US" smtClean="0">
                <a:latin typeface="Verdana" pitchFamily="34" charset="0"/>
              </a:rPr>
              <a:t> </a:t>
            </a:r>
          </a:p>
          <a:p>
            <a:endParaRPr lang="en-US" altLang="en-US" smtClean="0">
              <a:latin typeface="Verdan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en-US" dirty="0" smtClean="0">
                <a:latin typeface="Verdana" pitchFamily="34" charset="0"/>
                <a:ea typeface="+mn-ea"/>
                <a:cs typeface="+mn-cs"/>
              </a:rPr>
              <a:t>Communicate:</a:t>
            </a:r>
          </a:p>
          <a:p>
            <a:pPr marL="173079" indent="-173079">
              <a:buFont typeface="Arial" pitchFamily="34" charset="0"/>
              <a:buChar char="•"/>
              <a:defRPr/>
            </a:pPr>
            <a:r>
              <a:rPr lang="en-US" dirty="0" smtClean="0">
                <a:latin typeface="Verdana" pitchFamily="34" charset="0"/>
                <a:ea typeface="+mn-ea"/>
                <a:cs typeface="+mn-cs"/>
              </a:rPr>
              <a:t>Whether one or multiple observations is allowed per window</a:t>
            </a:r>
          </a:p>
          <a:p>
            <a:pPr marL="173079" indent="-173079">
              <a:buFont typeface="Arial" pitchFamily="34" charset="0"/>
              <a:buChar char="•"/>
              <a:defRPr/>
            </a:pPr>
            <a:r>
              <a:rPr lang="en-US" dirty="0" smtClean="0">
                <a:latin typeface="Verdana" pitchFamily="34" charset="0"/>
                <a:ea typeface="+mn-ea"/>
                <a:cs typeface="+mn-cs"/>
              </a:rPr>
              <a:t>If observations will be by leadership, peers or both</a:t>
            </a:r>
          </a:p>
        </p:txBody>
      </p:sp>
      <p:sp>
        <p:nvSpPr>
          <p:cNvPr id="83972"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32E6A333-7C56-47EE-84A4-791A67FC74C6}" type="slidenum">
              <a:rPr lang="en-US" altLang="en-US"/>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lvl="1" eaLnBrk="1" hangingPunct="1">
              <a:defRPr/>
            </a:pPr>
            <a:r>
              <a:rPr lang="en-US" sz="1600" dirty="0" smtClean="0">
                <a:latin typeface="Verdana" pitchFamily="34" charset="0"/>
                <a:ea typeface="+mn-ea"/>
              </a:rPr>
              <a:t>- May see video exemplars that demonstrate application of a PD standard</a:t>
            </a:r>
          </a:p>
          <a:p>
            <a:pPr marL="288465" lvl="1" indent="-288465" eaLnBrk="1" hangingPunct="1">
              <a:buFontTx/>
              <a:buChar char="-"/>
              <a:defRPr/>
            </a:pPr>
            <a:r>
              <a:rPr lang="en-US" sz="1600" dirty="0" smtClean="0">
                <a:latin typeface="Verdana" pitchFamily="34" charset="0"/>
                <a:ea typeface="+mn-ea"/>
              </a:rPr>
              <a:t>Overall score may be configured on or off, as applicable</a:t>
            </a:r>
          </a:p>
          <a:p>
            <a:pPr marL="288465" lvl="1" indent="-288465" eaLnBrk="1" hangingPunct="1">
              <a:buFontTx/>
              <a:buChar char="-"/>
              <a:defRPr/>
            </a:pPr>
            <a:r>
              <a:rPr lang="en-US" sz="1600" dirty="0" smtClean="0">
                <a:latin typeface="Verdana" pitchFamily="34" charset="0"/>
                <a:ea typeface="+mn-ea"/>
              </a:rPr>
              <a:t>Year-to-date option</a:t>
            </a:r>
          </a:p>
          <a:p>
            <a:pPr>
              <a:defRPr/>
            </a:pPr>
            <a:endParaRPr lang="en-US" dirty="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altLang="en-US" smtClean="0">
                <a:latin typeface="Verdana" pitchFamily="34" charset="0"/>
              </a:rPr>
              <a:t>- Student Surveys take place outside of Schoolnet and are loaded for teachers and leadership to view in a report</a:t>
            </a:r>
          </a:p>
          <a:p>
            <a:pPr eaLnBrk="1" hangingPunct="1"/>
            <a:r>
              <a:rPr lang="en-US" altLang="en-US" smtClean="0">
                <a:latin typeface="Verdana" pitchFamily="34" charset="0"/>
              </a:rPr>
              <a:t>- Perception results are summarized before being loaded. Averages per teacher are loaded per student perception </a:t>
            </a:r>
            <a:r>
              <a:rPr lang="ja-JP" altLang="en-US" smtClean="0">
                <a:latin typeface="Verdana" pitchFamily="34" charset="0"/>
              </a:rPr>
              <a:t>“</a:t>
            </a:r>
            <a:r>
              <a:rPr lang="en-US" altLang="ja-JP" smtClean="0">
                <a:latin typeface="Verdana" pitchFamily="34" charset="0"/>
              </a:rPr>
              <a:t>standard</a:t>
            </a:r>
            <a:r>
              <a:rPr lang="ja-JP" altLang="en-US" smtClean="0">
                <a:latin typeface="Verdana" pitchFamily="34" charset="0"/>
              </a:rPr>
              <a:t>”</a:t>
            </a:r>
            <a:r>
              <a:rPr lang="en-US" altLang="ja-JP" smtClean="0">
                <a:latin typeface="Verdana" pitchFamily="34" charset="0"/>
              </a:rPr>
              <a:t> area.</a:t>
            </a:r>
          </a:p>
          <a:p>
            <a:endParaRPr lang="en-US" altLang="en-US" smtClean="0">
              <a:latin typeface="Verdana" pitchFamily="34" charset="0"/>
            </a:endParaRPr>
          </a:p>
        </p:txBody>
      </p:sp>
      <p:sp>
        <p:nvSpPr>
          <p:cNvPr id="97284"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F91065D8-C2CB-4C89-8E05-7243446E4672}" type="slidenum">
              <a:rPr lang="en-US" altLang="en-US"/>
              <a:pPr/>
              <a:t>22</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r>
              <a:rPr lang="en-CA" altLang="en-US" smtClean="0">
                <a:latin typeface="Verdana" pitchFamily="34" charset="0"/>
              </a:rPr>
              <a:t>Pricipals have the ability to drill down into each teacher student perception results</a:t>
            </a:r>
          </a:p>
          <a:p>
            <a:endParaRPr lang="en-CA" altLang="en-US" smtClean="0">
              <a:latin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altLang="en-US" smtClean="0">
                <a:latin typeface="Verdana" pitchFamily="34" charset="0"/>
              </a:rPr>
              <a:t>Briefly discuss what framework is being used (for instance Marzano or Danielson). Compare to student standards.</a:t>
            </a:r>
          </a:p>
        </p:txBody>
      </p:sp>
      <p:sp>
        <p:nvSpPr>
          <p:cNvPr id="65540"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31E55877-2A08-4014-974A-FDD1F612E97F}"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3079" indent="-173079">
              <a:buFont typeface="Arial" pitchFamily="34" charset="0"/>
              <a:buChar char="•"/>
              <a:defRPr/>
            </a:pPr>
            <a:r>
              <a:rPr lang="en-US" dirty="0" smtClean="0">
                <a:latin typeface="Verdana" pitchFamily="34" charset="0"/>
                <a:ea typeface="+mn-ea"/>
                <a:cs typeface="+mn-cs"/>
              </a:rPr>
              <a:t>Have participants sign in to their site (or a training site if available) and view the EDS home page</a:t>
            </a:r>
          </a:p>
          <a:p>
            <a:pPr marL="173079" indent="-173079">
              <a:buFont typeface="Arial" pitchFamily="34" charset="0"/>
              <a:buChar char="•"/>
              <a:defRPr/>
            </a:pPr>
            <a:r>
              <a:rPr lang="en-US" dirty="0" smtClean="0">
                <a:latin typeface="Verdana" pitchFamily="34" charset="0"/>
                <a:ea typeface="+mn-ea"/>
                <a:cs typeface="+mn-cs"/>
              </a:rPr>
              <a:t>Show the difference between rolling over a header and clicking it</a:t>
            </a:r>
          </a:p>
          <a:p>
            <a:pPr marL="173079" indent="-173079">
              <a:buFont typeface="Arial" pitchFamily="34" charset="0"/>
              <a:buChar char="•"/>
              <a:defRPr/>
            </a:pPr>
            <a:r>
              <a:rPr lang="en-US" dirty="0" smtClean="0">
                <a:latin typeface="Verdana" pitchFamily="34" charset="0"/>
                <a:ea typeface="+mn-ea"/>
                <a:cs typeface="+mn-cs"/>
              </a:rPr>
              <a:t>The EDS home page includes PD Planner links and is tailored to your role</a:t>
            </a:r>
          </a:p>
          <a:p>
            <a:pPr marL="173079" indent="-173079">
              <a:buFont typeface="Arial" pitchFamily="34" charset="0"/>
              <a:buChar char="•"/>
              <a:defRPr/>
            </a:pPr>
            <a:r>
              <a:rPr lang="en-US" dirty="0" smtClean="0">
                <a:latin typeface="Verdana" pitchFamily="34" charset="0"/>
                <a:ea typeface="+mn-ea"/>
                <a:cs typeface="+mn-cs"/>
              </a:rPr>
              <a:t>Point out that system operator can tailor external links and messages</a:t>
            </a:r>
          </a:p>
          <a:p>
            <a:pPr marL="173079" indent="-173079">
              <a:buFont typeface="Arial" pitchFamily="34" charset="0"/>
              <a:buChar char="•"/>
              <a:defRPr/>
            </a:pPr>
            <a:r>
              <a:rPr lang="en-US" dirty="0" smtClean="0">
                <a:latin typeface="Verdana" pitchFamily="34" charset="0"/>
                <a:ea typeface="+mn-ea"/>
                <a:cs typeface="+mn-cs"/>
              </a:rPr>
              <a:t>May have a </a:t>
            </a:r>
            <a:r>
              <a:rPr lang="en-US" dirty="0" err="1" smtClean="0">
                <a:latin typeface="Verdana" pitchFamily="34" charset="0"/>
                <a:ea typeface="+mn-ea"/>
                <a:cs typeface="+mn-cs"/>
              </a:rPr>
              <a:t>webpart</a:t>
            </a:r>
            <a:r>
              <a:rPr lang="en-US" dirty="0" smtClean="0">
                <a:latin typeface="Verdana" pitchFamily="34" charset="0"/>
                <a:ea typeface="+mn-ea"/>
                <a:cs typeface="+mn-cs"/>
              </a:rPr>
              <a:t> on My Schoolnet home page</a:t>
            </a:r>
          </a:p>
          <a:p>
            <a:pPr>
              <a:defRPr/>
            </a:pPr>
            <a:endParaRPr lang="en-US" dirty="0" smtClean="0">
              <a:latin typeface="Verdana" pitchFamily="34" charset="0"/>
              <a:ea typeface="+mn-ea"/>
              <a:cs typeface="+mn-cs"/>
            </a:endParaRPr>
          </a:p>
        </p:txBody>
      </p:sp>
      <p:sp>
        <p:nvSpPr>
          <p:cNvPr id="66564"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F1E9E3E8-EE0D-44AE-9CEE-679457A0E10F}"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solidFill>
            <a:srgbClr val="FFFFFF"/>
          </a:solidFill>
          <a:ln/>
        </p:spPr>
      </p:sp>
      <p:sp>
        <p:nvSpPr>
          <p:cNvPr id="67587" name="Rectangle 2"/>
          <p:cNvSpPr>
            <a:spLocks noGrp="1" noChangeArrowheads="1"/>
          </p:cNvSpPr>
          <p:nvPr>
            <p:ph type="body" idx="1"/>
          </p:nvPr>
        </p:nvSpPr>
        <p:spPr>
          <a:noFill/>
          <a:ln/>
        </p:spPr>
        <p:txBody>
          <a:bodyPr/>
          <a:lstStyle/>
          <a:p>
            <a:r>
              <a:rPr lang="en-US" altLang="en-US" sz="1400" dirty="0" smtClean="0">
                <a:latin typeface="Verdana" pitchFamily="34" charset="0"/>
              </a:rPr>
              <a:t>Skip this section if not applicable.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CA" altLang="en-US" smtClean="0">
                <a:latin typeface="Verdana" pitchFamily="34" charset="0"/>
              </a:rPr>
              <a:t>Hover over Educator Development and click </a:t>
            </a:r>
            <a:r>
              <a:rPr lang="en-CA" altLang="en-US" b="1" smtClean="0">
                <a:latin typeface="Verdana" pitchFamily="34" charset="0"/>
              </a:rPr>
              <a:t>Self-Reflection</a:t>
            </a:r>
            <a:r>
              <a:rPr lang="en-CA" altLang="en-US" smtClean="0">
                <a:latin typeface="Verdana" pitchFamily="34" charset="0"/>
              </a:rPr>
              <a:t> under Tools &amp; Reports. If more than one exists, use the drop-down next to Self-Reflection to toggle between them. The labels on this toggle correspond to windows when self-reflections can take place and are not created or configurable by teachers. </a:t>
            </a:r>
          </a:p>
          <a:p>
            <a:endParaRPr lang="en-CA" altLang="en-US" smtClean="0">
              <a:latin typeface="Verdana" pitchFamily="34" charset="0"/>
            </a:endParaRPr>
          </a:p>
          <a:p>
            <a:r>
              <a:rPr lang="en-CA" altLang="en-US" smtClean="0">
                <a:latin typeface="Verdana" pitchFamily="34" charset="0"/>
              </a:rPr>
              <a:t>Select from drop down and enter notes for each skill. Each skill must be commented on. </a:t>
            </a:r>
          </a:p>
          <a:p>
            <a:r>
              <a:rPr lang="en-CA" altLang="en-US" smtClean="0">
                <a:latin typeface="Verdana" pitchFamily="34" charset="0"/>
              </a:rPr>
              <a:t>Optional: Click </a:t>
            </a:r>
            <a:r>
              <a:rPr lang="en-CA" altLang="en-US" b="1" smtClean="0">
                <a:latin typeface="Verdana" pitchFamily="34" charset="0"/>
              </a:rPr>
              <a:t>Save</a:t>
            </a:r>
            <a:r>
              <a:rPr lang="en-CA" altLang="en-US" smtClean="0">
                <a:latin typeface="Verdana" pitchFamily="34" charset="0"/>
              </a:rPr>
              <a:t> at the bottom or top of the form to save your changes, but not share it with any other users. </a:t>
            </a:r>
          </a:p>
          <a:p>
            <a:r>
              <a:rPr lang="en-CA" altLang="en-US" smtClean="0">
                <a:latin typeface="Verdana" pitchFamily="34" charset="0"/>
              </a:rPr>
              <a:t>Click </a:t>
            </a:r>
            <a:r>
              <a:rPr lang="en-CA" altLang="en-US" b="1" smtClean="0">
                <a:latin typeface="Verdana" pitchFamily="34" charset="0"/>
              </a:rPr>
              <a:t>Submit Final</a:t>
            </a:r>
            <a:r>
              <a:rPr lang="en-CA" altLang="en-US" smtClean="0">
                <a:latin typeface="Verdana" pitchFamily="34" charset="0"/>
              </a:rPr>
              <a:t> to submit your self-reflection. You are not able to edit your self-reflection once it has been submitted, and both you and your school leadership will be able to view it.</a:t>
            </a:r>
          </a:p>
          <a:p>
            <a:endParaRPr lang="en-CA" altLang="en-US" smtClean="0">
              <a:latin typeface="Verdana" pitchFamily="34" charset="0"/>
            </a:endParaRPr>
          </a:p>
          <a:p>
            <a:endParaRPr lang="en-CA" altLang="en-US" smtClean="0">
              <a:latin typeface="Verdana" pitchFamily="34" charset="0"/>
            </a:endParaRPr>
          </a:p>
          <a:p>
            <a:endParaRPr lang="en-US" altLang="en-US" smtClean="0">
              <a:latin typeface="Verdana" pitchFamily="34" charset="0"/>
            </a:endParaRPr>
          </a:p>
        </p:txBody>
      </p:sp>
      <p:sp>
        <p:nvSpPr>
          <p:cNvPr id="68612"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E49EE3AE-9ED8-4442-A157-94FD4D4E404C}"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3079" indent="-173079">
              <a:buFont typeface="Arial" pitchFamily="34" charset="0"/>
              <a:buChar char="•"/>
              <a:defRPr/>
            </a:pPr>
            <a:r>
              <a:rPr lang="en-CA" dirty="0" smtClean="0">
                <a:latin typeface="Verdana" pitchFamily="34" charset="0"/>
                <a:ea typeface="+mn-ea"/>
                <a:cs typeface="+mn-cs"/>
              </a:rPr>
              <a:t>To demo, sign out as a teacher and log back in as an administrator</a:t>
            </a:r>
          </a:p>
          <a:p>
            <a:pPr marL="173079" indent="-173079">
              <a:buFont typeface="Arial" pitchFamily="34" charset="0"/>
              <a:buChar char="•"/>
              <a:defRPr/>
            </a:pPr>
            <a:r>
              <a:rPr lang="en-CA" dirty="0" smtClean="0">
                <a:latin typeface="Verdana" pitchFamily="34" charset="0"/>
                <a:ea typeface="+mn-ea"/>
                <a:cs typeface="+mn-cs"/>
              </a:rPr>
              <a:t>Alert on home screen informs the administrator that a teacher has submitted self reflections</a:t>
            </a:r>
          </a:p>
          <a:p>
            <a:pPr marL="173079" indent="-173079">
              <a:buFont typeface="Arial" pitchFamily="34" charset="0"/>
              <a:buChar char="•"/>
              <a:defRPr/>
            </a:pPr>
            <a:r>
              <a:rPr lang="en-CA" dirty="0" smtClean="0">
                <a:latin typeface="Verdana" pitchFamily="34" charset="0"/>
                <a:ea typeface="+mn-ea"/>
                <a:cs typeface="+mn-cs"/>
              </a:rPr>
              <a:t>As an administrator click on </a:t>
            </a:r>
            <a:r>
              <a:rPr lang="en-CA" b="1" dirty="0" smtClean="0">
                <a:latin typeface="Verdana" pitchFamily="34" charset="0"/>
                <a:ea typeface="+mn-ea"/>
                <a:cs typeface="+mn-cs"/>
              </a:rPr>
              <a:t>Self-Reflection by Teacher </a:t>
            </a:r>
            <a:r>
              <a:rPr lang="en-CA" dirty="0" smtClean="0">
                <a:latin typeface="Verdana" pitchFamily="34" charset="0"/>
                <a:ea typeface="+mn-ea"/>
                <a:cs typeface="+mn-cs"/>
              </a:rPr>
              <a:t>to view teacher reflections</a:t>
            </a:r>
          </a:p>
          <a:p>
            <a:pPr marL="173079" indent="-173079">
              <a:buFont typeface="Arial" pitchFamily="34" charset="0"/>
              <a:buChar char="•"/>
              <a:defRPr/>
            </a:pPr>
            <a:r>
              <a:rPr lang="en-CA" dirty="0" smtClean="0">
                <a:latin typeface="Verdana" pitchFamily="34" charset="0"/>
                <a:ea typeface="+mn-ea"/>
                <a:cs typeface="+mn-cs"/>
              </a:rPr>
              <a:t>A blue link displays when a teacher has submitted their final self reflection - click the link to view</a:t>
            </a:r>
          </a:p>
          <a:p>
            <a:pPr marL="173079" indent="-173079">
              <a:buFont typeface="Arial" pitchFamily="34" charset="0"/>
              <a:buChar char="•"/>
              <a:defRPr/>
            </a:pPr>
            <a:r>
              <a:rPr lang="en-CA" dirty="0" smtClean="0">
                <a:latin typeface="Verdana" pitchFamily="34" charset="0"/>
                <a:ea typeface="+mn-ea"/>
                <a:cs typeface="+mn-cs"/>
              </a:rPr>
              <a:t>Not editable</a:t>
            </a:r>
          </a:p>
          <a:p>
            <a:pPr marL="173079" indent="-173079">
              <a:buFont typeface="Arial" pitchFamily="34" charset="0"/>
              <a:buChar char="•"/>
              <a:defRPr/>
            </a:pPr>
            <a:r>
              <a:rPr lang="en-CA" dirty="0" smtClean="0">
                <a:latin typeface="Verdana" pitchFamily="34" charset="0"/>
                <a:ea typeface="+mn-ea"/>
                <a:cs typeface="+mn-cs"/>
              </a:rPr>
              <a:t>In most cases this is viewed before an administrator would visit the submitted goals</a:t>
            </a:r>
          </a:p>
          <a:p>
            <a:pPr marL="173079" indent="-173079">
              <a:buFont typeface="Arial" pitchFamily="34" charset="0"/>
              <a:buChar char="•"/>
              <a:defRPr/>
            </a:pPr>
            <a:endParaRPr lang="en-CA" dirty="0" smtClean="0">
              <a:latin typeface="Verdana" pitchFamily="34" charset="0"/>
              <a:ea typeface="+mn-ea"/>
              <a:cs typeface="+mn-cs"/>
            </a:endParaRPr>
          </a:p>
          <a:p>
            <a:pPr>
              <a:defRPr/>
            </a:pPr>
            <a:endParaRPr lang="en-US" dirty="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altLang="en-US" smtClean="0">
                <a:latin typeface="Verdana" pitchFamily="34" charset="0"/>
              </a:rPr>
              <a:t>If the audience is using the PD Planner, find out if they are currently using PD Plans or PD Goals so you can discuss the differences. These can be turned off to avoid confusion.</a:t>
            </a:r>
          </a:p>
        </p:txBody>
      </p:sp>
      <p:sp>
        <p:nvSpPr>
          <p:cNvPr id="70660"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CD360159-056F-441B-A893-FBA0015A6861}"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altLang="en-US" smtClean="0">
                <a:latin typeface="Verdana" pitchFamily="34" charset="0"/>
              </a:rPr>
              <a:t>- Survey results may not be available</a:t>
            </a:r>
          </a:p>
        </p:txBody>
      </p:sp>
      <p:sp>
        <p:nvSpPr>
          <p:cNvPr id="71684"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EC2D1F83-E20C-4CAE-961D-BCCD0BD39A81}"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marL="173079" indent="-173079">
              <a:buFontTx/>
              <a:buChar char="•"/>
            </a:pPr>
            <a:r>
              <a:rPr lang="en-US" altLang="en-US" dirty="0" smtClean="0">
                <a:latin typeface="Verdana" pitchFamily="34" charset="0"/>
              </a:rPr>
              <a:t>EDS home page has a link alerting teachers if they have not set goals</a:t>
            </a:r>
          </a:p>
          <a:p>
            <a:pPr marL="173079" indent="-173079">
              <a:buFontTx/>
              <a:buChar char="•"/>
            </a:pPr>
            <a:r>
              <a:rPr lang="en-US" altLang="en-US" dirty="0" smtClean="0">
                <a:latin typeface="Verdana" pitchFamily="34" charset="0"/>
              </a:rPr>
              <a:t>Link goes to this screen</a:t>
            </a:r>
          </a:p>
          <a:p>
            <a:pPr marL="173079" indent="-173079">
              <a:buFontTx/>
              <a:buChar char="•"/>
            </a:pPr>
            <a:r>
              <a:rPr lang="en-US" altLang="en-US" dirty="0" smtClean="0">
                <a:latin typeface="Verdana" pitchFamily="34" charset="0"/>
              </a:rPr>
              <a:t>The Intro screen will clearly indicate to them the minimum and maximum number of goals they can choose as part of their PGP</a:t>
            </a:r>
          </a:p>
          <a:p>
            <a:pPr marL="173079" indent="-173079">
              <a:buFontTx/>
              <a:buChar char="•"/>
            </a:pPr>
            <a:r>
              <a:rPr lang="en-US" altLang="en-US" dirty="0" smtClean="0">
                <a:latin typeface="Verdana" pitchFamily="34" charset="0"/>
              </a:rPr>
              <a:t>These values come from the PGP settings defined by the system operator</a:t>
            </a:r>
          </a:p>
          <a:p>
            <a:pPr marL="173079" indent="-173079">
              <a:buFontTx/>
              <a:buChar char="•"/>
            </a:pPr>
            <a:r>
              <a:rPr lang="en-US" altLang="en-US" dirty="0" smtClean="0">
                <a:latin typeface="Verdana" pitchFamily="34" charset="0"/>
              </a:rPr>
              <a:t>The Intro screen also explains the other aspects of goal creation</a:t>
            </a:r>
          </a:p>
          <a:p>
            <a:pPr marL="173079" indent="-173079">
              <a:buFontTx/>
              <a:buChar char="•"/>
            </a:pPr>
            <a:r>
              <a:rPr lang="en-US" altLang="en-US" dirty="0" smtClean="0">
                <a:latin typeface="Verdana" pitchFamily="34" charset="0"/>
              </a:rPr>
              <a:t>Teachers can start their PGP creation right away or come back at a later time by choosing the </a:t>
            </a:r>
            <a:r>
              <a:rPr lang="ja-JP" altLang="en-US" smtClean="0">
                <a:latin typeface="Verdana" pitchFamily="34" charset="0"/>
              </a:rPr>
              <a:t>‘</a:t>
            </a:r>
            <a:r>
              <a:rPr lang="en-US" altLang="ja-JP" dirty="0" smtClean="0">
                <a:latin typeface="Verdana" pitchFamily="34" charset="0"/>
              </a:rPr>
              <a:t>I</a:t>
            </a:r>
            <a:r>
              <a:rPr lang="ja-JP" altLang="en-US" smtClean="0">
                <a:latin typeface="Verdana" pitchFamily="34" charset="0"/>
              </a:rPr>
              <a:t>’</a:t>
            </a:r>
            <a:r>
              <a:rPr lang="en-US" altLang="ja-JP" dirty="0" err="1" smtClean="0">
                <a:latin typeface="Verdana" pitchFamily="34" charset="0"/>
              </a:rPr>
              <a:t>ll</a:t>
            </a:r>
            <a:r>
              <a:rPr lang="en-US" altLang="ja-JP" dirty="0" smtClean="0">
                <a:latin typeface="Verdana" pitchFamily="34" charset="0"/>
              </a:rPr>
              <a:t> do it later</a:t>
            </a:r>
            <a:r>
              <a:rPr lang="ja-JP" altLang="en-US" smtClean="0">
                <a:latin typeface="Verdana" pitchFamily="34" charset="0"/>
              </a:rPr>
              <a:t>’</a:t>
            </a:r>
            <a:r>
              <a:rPr lang="en-US" altLang="ja-JP" dirty="0" smtClean="0">
                <a:latin typeface="Verdana" pitchFamily="34" charset="0"/>
              </a:rPr>
              <a:t> option</a:t>
            </a:r>
          </a:p>
          <a:p>
            <a:pPr marL="173079" indent="-173079">
              <a:buFontTx/>
              <a:buChar char="•"/>
            </a:pPr>
            <a:r>
              <a:rPr lang="en-CA" altLang="en-US" dirty="0" smtClean="0">
                <a:latin typeface="Verdana" pitchFamily="34" charset="0"/>
              </a:rPr>
              <a:t>These plans will be aligned to Professional Standards and submitted for approval</a:t>
            </a:r>
          </a:p>
          <a:p>
            <a:pPr marL="173079" indent="-173079">
              <a:buFontTx/>
              <a:buChar char="•"/>
            </a:pPr>
            <a:r>
              <a:rPr lang="en-CA" altLang="en-US" dirty="0" smtClean="0">
                <a:latin typeface="Verdana" pitchFamily="34" charset="0"/>
              </a:rPr>
              <a:t>Approval is performed at the administration level</a:t>
            </a:r>
          </a:p>
          <a:p>
            <a:pPr marL="173079" indent="-173079"/>
            <a:endParaRPr lang="en-CA" altLang="en-US" dirty="0" smtClean="0">
              <a:latin typeface="Verdana" pitchFamily="34" charset="0"/>
            </a:endParaRPr>
          </a:p>
          <a:p>
            <a:pPr marL="173079" indent="-173079"/>
            <a:endParaRPr lang="en-CA" altLang="en-US" dirty="0" smtClean="0">
              <a:latin typeface="Verdana" pitchFamily="34" charset="0"/>
            </a:endParaRPr>
          </a:p>
          <a:p>
            <a:pPr marL="173079" indent="-173079"/>
            <a:endParaRPr lang="en-CA" altLang="en-US" dirty="0" smtClean="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BF5EA"/>
        </a:solidFill>
        <a:effectLst/>
      </p:bgPr>
    </p:bg>
    <p:spTree>
      <p:nvGrpSpPr>
        <p:cNvPr id="1" name=""/>
        <p:cNvGrpSpPr/>
        <p:nvPr/>
      </p:nvGrpSpPr>
      <p:grpSpPr>
        <a:xfrm>
          <a:off x="0" y="0"/>
          <a:ext cx="0" cy="0"/>
          <a:chOff x="0" y="0"/>
          <a:chExt cx="0" cy="0"/>
        </a:xfrm>
      </p:grpSpPr>
      <p:sp>
        <p:nvSpPr>
          <p:cNvPr id="2" name="Rectangle 4"/>
          <p:cNvSpPr>
            <a:spLocks noChangeArrowheads="1"/>
          </p:cNvSpPr>
          <p:nvPr userDrawn="1"/>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pic>
        <p:nvPicPr>
          <p:cNvPr id="3" name="Picture 10" descr="Pearson_Bound_White"/>
          <p:cNvPicPr>
            <a:picLocks noChangeAspect="1" noChangeArrowheads="1"/>
          </p:cNvPicPr>
          <p:nvPr userDrawn="1"/>
        </p:nvPicPr>
        <p:blipFill>
          <a:blip r:embed="rId2"/>
          <a:srcRect/>
          <a:stretch>
            <a:fillRect/>
          </a:stretch>
        </p:blipFill>
        <p:spPr bwMode="auto">
          <a:xfrm>
            <a:off x="8108950" y="6356350"/>
            <a:ext cx="1793875" cy="493713"/>
          </a:xfrm>
          <a:prstGeom prst="rect">
            <a:avLst/>
          </a:prstGeom>
          <a:noFill/>
          <a:ln w="9525">
            <a:noFill/>
            <a:miter lim="800000"/>
            <a:headEnd/>
            <a:tailEnd/>
          </a:ln>
        </p:spPr>
      </p:pic>
      <p:pic>
        <p:nvPicPr>
          <p:cNvPr id="4" name="Picture 12" descr="Pearson_Strap_Bound_White"/>
          <p:cNvPicPr>
            <a:picLocks noChangeAspect="1" noChangeArrowheads="1"/>
          </p:cNvPicPr>
          <p:nvPr userDrawn="1"/>
        </p:nvPicPr>
        <p:blipFill>
          <a:blip r:embed="rId3"/>
          <a:srcRect/>
          <a:stretch>
            <a:fillRect/>
          </a:stretch>
        </p:blipFill>
        <p:spPr bwMode="auto">
          <a:xfrm>
            <a:off x="0" y="6356350"/>
            <a:ext cx="2066925" cy="493713"/>
          </a:xfrm>
          <a:prstGeom prst="rect">
            <a:avLst/>
          </a:prstGeom>
          <a:noFill/>
          <a:ln w="9525">
            <a:noFill/>
            <a:miter lim="800000"/>
            <a:headEnd/>
            <a:tailEnd/>
          </a:ln>
        </p:spPr>
      </p:pic>
      <p:pic>
        <p:nvPicPr>
          <p:cNvPr id="5" name="Picture 17" descr="Always_Learning_Text_Blue_RGB"/>
          <p:cNvPicPr preferRelativeResize="0">
            <a:picLocks noChangeArrowheads="1"/>
          </p:cNvPicPr>
          <p:nvPr userDrawn="1"/>
        </p:nvPicPr>
        <p:blipFill>
          <a:blip r:embed="rId4"/>
          <a:srcRect/>
          <a:stretch>
            <a:fillRect/>
          </a:stretch>
        </p:blipFill>
        <p:spPr bwMode="auto">
          <a:xfrm>
            <a:off x="1036638" y="2332038"/>
            <a:ext cx="7810500" cy="173831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FF522AD6-3F5F-42D6-8537-3A40688AE4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832" y="395288"/>
            <a:ext cx="2228136"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425" y="395288"/>
            <a:ext cx="651936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F217F03B-FEE6-4505-8ED4-703FD76396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pic>
        <p:nvPicPr>
          <p:cNvPr id="5" name="Picture 10" descr="Pearson_Bound_White"/>
          <p:cNvPicPr>
            <a:picLocks noChangeAspect="1" noChangeArrowheads="1"/>
          </p:cNvPicPr>
          <p:nvPr userDrawn="1"/>
        </p:nvPicPr>
        <p:blipFill>
          <a:blip r:embed="rId2"/>
          <a:srcRect/>
          <a:stretch>
            <a:fillRect/>
          </a:stretch>
        </p:blipFill>
        <p:spPr bwMode="auto">
          <a:xfrm>
            <a:off x="8108950" y="6356350"/>
            <a:ext cx="1793875" cy="493713"/>
          </a:xfrm>
          <a:prstGeom prst="rect">
            <a:avLst/>
          </a:prstGeom>
          <a:noFill/>
          <a:ln w="9525">
            <a:noFill/>
            <a:miter lim="800000"/>
            <a:headEnd/>
            <a:tailEnd/>
          </a:ln>
        </p:spPr>
      </p:pic>
      <p:pic>
        <p:nvPicPr>
          <p:cNvPr id="6" name="Picture 11" descr="Pearson_Strap_Bound_White"/>
          <p:cNvPicPr>
            <a:picLocks noChangeAspect="1" noChangeArrowheads="1"/>
          </p:cNvPicPr>
          <p:nvPr userDrawn="1"/>
        </p:nvPicPr>
        <p:blipFill>
          <a:blip r:embed="rId3"/>
          <a:srcRect/>
          <a:stretch>
            <a:fillRect/>
          </a:stretch>
        </p:blipFill>
        <p:spPr bwMode="auto">
          <a:xfrm>
            <a:off x="0" y="6356350"/>
            <a:ext cx="2066925" cy="493713"/>
          </a:xfrm>
          <a:prstGeom prst="rect">
            <a:avLst/>
          </a:prstGeom>
          <a:noFill/>
          <a:ln w="9525">
            <a:noFill/>
            <a:miter lim="800000"/>
            <a:headEnd/>
            <a:tailEnd/>
          </a:ln>
        </p:spPr>
      </p:pic>
      <p:sp>
        <p:nvSpPr>
          <p:cNvPr id="494594" name="Rectangle 2"/>
          <p:cNvSpPr>
            <a:spLocks noGrp="1" noChangeArrowheads="1"/>
          </p:cNvSpPr>
          <p:nvPr>
            <p:ph type="ctrTitle"/>
          </p:nvPr>
        </p:nvSpPr>
        <p:spPr>
          <a:xfrm>
            <a:off x="395431" y="395289"/>
            <a:ext cx="9105097" cy="1144587"/>
          </a:xfrm>
        </p:spPr>
        <p:txBody>
          <a:bodyPr/>
          <a:lstStyle>
            <a:lvl1pPr>
              <a:defRPr sz="3600"/>
            </a:lvl1pPr>
          </a:lstStyle>
          <a:p>
            <a:pPr lvl="0"/>
            <a:r>
              <a:rPr lang="en-US" noProof="0" smtClean="0"/>
              <a:t>Click to edit Master title style</a:t>
            </a:r>
          </a:p>
        </p:txBody>
      </p:sp>
      <p:sp>
        <p:nvSpPr>
          <p:cNvPr id="494595" name="Rectangle 3"/>
          <p:cNvSpPr>
            <a:spLocks noGrp="1" noChangeArrowheads="1"/>
          </p:cNvSpPr>
          <p:nvPr>
            <p:ph type="subTitle" idx="1"/>
          </p:nvPr>
        </p:nvSpPr>
        <p:spPr>
          <a:xfrm>
            <a:off x="395431" y="1762125"/>
            <a:ext cx="9105097" cy="1752600"/>
          </a:xfrm>
        </p:spPr>
        <p:txBody>
          <a:bodyPr/>
          <a:lstStyle>
            <a:lvl1pPr>
              <a:spcBef>
                <a:spcPct val="0"/>
              </a:spcBef>
              <a:defRPr sz="2400" b="1">
                <a:solidFill>
                  <a:schemeClr val="accent1"/>
                </a:solidFill>
              </a:defRPr>
            </a:lvl1pPr>
          </a:lstStyle>
          <a:p>
            <a:pPr lvl="0"/>
            <a:r>
              <a:rPr lang="en-US" noProof="0" smtClean="0"/>
              <a:t>Click to edit Master subtitle style</a:t>
            </a:r>
          </a:p>
        </p:txBody>
      </p:sp>
      <p:pic>
        <p:nvPicPr>
          <p:cNvPr id="7" name="Picture 6"/>
          <p:cNvPicPr>
            <a:picLocks noChangeAspect="1" noChangeArrowheads="1"/>
          </p:cNvPicPr>
          <p:nvPr userDrawn="1"/>
        </p:nvPicPr>
        <p:blipFill>
          <a:blip r:embed="rId4" cstate="print"/>
          <a:srcRect/>
          <a:stretch>
            <a:fillRect/>
          </a:stretch>
        </p:blipFill>
        <p:spPr bwMode="auto">
          <a:xfrm>
            <a:off x="74612" y="76200"/>
            <a:ext cx="4005648" cy="7620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37878C89-01B7-4D78-B360-97A3C44D9EA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255" y="4406911"/>
            <a:ext cx="8417401"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255" y="2906713"/>
            <a:ext cx="84174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0AD750A7-E088-410F-9054-4BABCC73129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425"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4220"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82277D5C-D0C3-43E3-BED4-2B5B71BFD59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9012" y="274638"/>
            <a:ext cx="4608672"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141" y="1535113"/>
            <a:ext cx="43754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141" y="2174875"/>
            <a:ext cx="43754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498" y="1535113"/>
            <a:ext cx="43771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498" y="2174875"/>
            <a:ext cx="43771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8" name="Rectangle 7"/>
          <p:cNvSpPr>
            <a:spLocks noGrp="1" noChangeArrowheads="1"/>
          </p:cNvSpPr>
          <p:nvPr>
            <p:ph type="sldNum" sz="quarter" idx="11"/>
          </p:nvPr>
        </p:nvSpPr>
        <p:spPr>
          <a:ln/>
        </p:spPr>
        <p:txBody>
          <a:bodyPr/>
          <a:lstStyle>
            <a:lvl1pPr>
              <a:defRPr/>
            </a:lvl1pPr>
          </a:lstStyle>
          <a:p>
            <a:pPr>
              <a:defRPr/>
            </a:pPr>
            <a:fld id="{6F4F49D2-30B1-4E7E-B452-33A54B8890A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4" name="Rectangle 7"/>
          <p:cNvSpPr>
            <a:spLocks noGrp="1" noChangeArrowheads="1"/>
          </p:cNvSpPr>
          <p:nvPr>
            <p:ph type="sldNum" sz="quarter" idx="11"/>
          </p:nvPr>
        </p:nvSpPr>
        <p:spPr>
          <a:ln/>
        </p:spPr>
        <p:txBody>
          <a:bodyPr/>
          <a:lstStyle>
            <a:lvl1pPr>
              <a:defRPr/>
            </a:lvl1pPr>
          </a:lstStyle>
          <a:p>
            <a:pPr>
              <a:defRPr/>
            </a:pPr>
            <a:fld id="{229C141A-7D42-4131-8DEA-9E2B29441A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3" name="Rectangle 7"/>
          <p:cNvSpPr>
            <a:spLocks noGrp="1" noChangeArrowheads="1"/>
          </p:cNvSpPr>
          <p:nvPr>
            <p:ph type="sldNum" sz="quarter" idx="11"/>
          </p:nvPr>
        </p:nvSpPr>
        <p:spPr>
          <a:ln/>
        </p:spPr>
        <p:txBody>
          <a:bodyPr/>
          <a:lstStyle>
            <a:lvl1pPr>
              <a:defRPr/>
            </a:lvl1pPr>
          </a:lstStyle>
          <a:p>
            <a:pPr>
              <a:defRPr/>
            </a:pPr>
            <a:fld id="{F07ABA64-F010-4756-883D-A8DD4DEEDC1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147" y="273050"/>
            <a:ext cx="32579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730" y="273061"/>
            <a:ext cx="55359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147" y="1435103"/>
            <a:ext cx="3257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CF039305-B146-468D-A5E2-C9B1503DA9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48199" y="457200"/>
            <a:ext cx="5256213" cy="609600"/>
          </a:xfrm>
        </p:spPr>
        <p:txBody>
          <a:bodyPr/>
          <a:lstStyle/>
          <a:p>
            <a:r>
              <a:rPr lang="en-US" smtClean="0"/>
              <a:t>Click to edit Master title style</a:t>
            </a:r>
            <a:endParaRPr lang="en-US"/>
          </a:p>
        </p:txBody>
      </p:sp>
      <p:sp>
        <p:nvSpPr>
          <p:cNvPr id="3" name="Content Placeholder 2"/>
          <p:cNvSpPr>
            <a:spLocks noGrp="1"/>
          </p:cNvSpPr>
          <p:nvPr>
            <p:ph idx="1"/>
          </p:nvPr>
        </p:nvSpPr>
        <p:spPr>
          <a:xfrm>
            <a:off x="395288" y="1646237"/>
            <a:ext cx="89122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Presentation Title runs here  l  00/00/00</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082BC11-5C24-43FE-80C3-61934B0AC2C3}" type="slidenum">
              <a:rPr lang="en-US"/>
              <a:pPr>
                <a:defRPr/>
              </a:pPr>
              <a:t>‹#›</a:t>
            </a:fld>
            <a:endParaRPr lang="en-US"/>
          </a:p>
        </p:txBody>
      </p:sp>
      <p:pic>
        <p:nvPicPr>
          <p:cNvPr id="6" name="Picture 5"/>
          <p:cNvPicPr>
            <a:picLocks noChangeAspect="1" noChangeArrowheads="1"/>
          </p:cNvPicPr>
          <p:nvPr userDrawn="1"/>
        </p:nvPicPr>
        <p:blipFill>
          <a:blip r:embed="rId2" cstate="print"/>
          <a:srcRect/>
          <a:stretch>
            <a:fillRect/>
          </a:stretch>
        </p:blipFill>
        <p:spPr bwMode="auto">
          <a:xfrm>
            <a:off x="31364" y="152400"/>
            <a:ext cx="4005648" cy="76200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023" y="4800600"/>
            <a:ext cx="59416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023" y="612775"/>
            <a:ext cx="59416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023" y="5367338"/>
            <a:ext cx="59416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A9576B7E-0B8F-44FB-908C-5C7A9938DC0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472676A9-AEAF-4217-92E2-61C4D9A3DF8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832" y="395288"/>
            <a:ext cx="2228136"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425" y="395288"/>
            <a:ext cx="651936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06980A22-934C-4E5B-8270-28FF1D9C89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255" y="4406911"/>
            <a:ext cx="8417401"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255" y="2906713"/>
            <a:ext cx="84174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70AAF7A7-BA06-4D89-800C-AEC251584424}" type="slidenum">
              <a:rPr lang="en-US"/>
              <a:pPr>
                <a:defRPr/>
              </a:pPr>
              <a:t>‹#›</a:t>
            </a:fld>
            <a:endParaRPr lang="en-US"/>
          </a:p>
        </p:txBody>
      </p:sp>
      <p:pic>
        <p:nvPicPr>
          <p:cNvPr id="6" name="Picture 5"/>
          <p:cNvPicPr>
            <a:picLocks noChangeAspect="1" noChangeArrowheads="1"/>
          </p:cNvPicPr>
          <p:nvPr userDrawn="1"/>
        </p:nvPicPr>
        <p:blipFill>
          <a:blip r:embed="rId2" cstate="print"/>
          <a:srcRect/>
          <a:stretch>
            <a:fillRect/>
          </a:stretch>
        </p:blipFill>
        <p:spPr bwMode="auto">
          <a:xfrm>
            <a:off x="107564" y="152400"/>
            <a:ext cx="4005648" cy="762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0412" y="395288"/>
            <a:ext cx="4737101" cy="90011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95425"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4220"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A9C6CE1D-0014-4E07-A2C2-7B8BAAFD62BA}" type="slidenum">
              <a:rPr lang="en-US"/>
              <a:pPr>
                <a:defRPr/>
              </a:pPr>
              <a:t>‹#›</a:t>
            </a:fld>
            <a:endParaRPr lang="en-US"/>
          </a:p>
        </p:txBody>
      </p:sp>
      <p:pic>
        <p:nvPicPr>
          <p:cNvPr id="7" name="Picture 6"/>
          <p:cNvPicPr>
            <a:picLocks noChangeAspect="1" noChangeArrowheads="1"/>
          </p:cNvPicPr>
          <p:nvPr userDrawn="1"/>
        </p:nvPicPr>
        <p:blipFill>
          <a:blip r:embed="rId2" cstate="print"/>
          <a:srcRect/>
          <a:stretch>
            <a:fillRect/>
          </a:stretch>
        </p:blipFill>
        <p:spPr bwMode="auto">
          <a:xfrm>
            <a:off x="74612" y="76200"/>
            <a:ext cx="4005648" cy="76200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0412" y="274638"/>
            <a:ext cx="4837272"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95141" y="1535113"/>
            <a:ext cx="43754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141" y="2174875"/>
            <a:ext cx="43754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498" y="1535113"/>
            <a:ext cx="43771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498" y="2174875"/>
            <a:ext cx="43771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8" name="Rectangle 6"/>
          <p:cNvSpPr>
            <a:spLocks noGrp="1" noChangeArrowheads="1"/>
          </p:cNvSpPr>
          <p:nvPr>
            <p:ph type="sldNum" sz="quarter" idx="11"/>
          </p:nvPr>
        </p:nvSpPr>
        <p:spPr>
          <a:ln/>
        </p:spPr>
        <p:txBody>
          <a:bodyPr/>
          <a:lstStyle>
            <a:lvl1pPr>
              <a:defRPr/>
            </a:lvl1pPr>
          </a:lstStyle>
          <a:p>
            <a:pPr>
              <a:defRPr/>
            </a:pPr>
            <a:fld id="{54D2706C-7F45-44DC-A6DE-4D5AA4E4E9B9}" type="slidenum">
              <a:rPr lang="en-US"/>
              <a:pPr>
                <a:defRPr/>
              </a:pPr>
              <a:t>‹#›</a:t>
            </a:fld>
            <a:endParaRPr lang="en-US"/>
          </a:p>
        </p:txBody>
      </p:sp>
      <p:pic>
        <p:nvPicPr>
          <p:cNvPr id="9" name="Picture 8"/>
          <p:cNvPicPr>
            <a:picLocks noChangeAspect="1" noChangeArrowheads="1"/>
          </p:cNvPicPr>
          <p:nvPr userDrawn="1"/>
        </p:nvPicPr>
        <p:blipFill>
          <a:blip r:embed="rId2" cstate="print"/>
          <a:srcRect/>
          <a:stretch>
            <a:fillRect/>
          </a:stretch>
        </p:blipFill>
        <p:spPr bwMode="auto">
          <a:xfrm>
            <a:off x="74612" y="76200"/>
            <a:ext cx="4005648" cy="76200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4" name="Rectangle 6"/>
          <p:cNvSpPr>
            <a:spLocks noGrp="1" noChangeArrowheads="1"/>
          </p:cNvSpPr>
          <p:nvPr>
            <p:ph type="sldNum" sz="quarter" idx="11"/>
          </p:nvPr>
        </p:nvSpPr>
        <p:spPr>
          <a:ln/>
        </p:spPr>
        <p:txBody>
          <a:bodyPr/>
          <a:lstStyle>
            <a:lvl1pPr>
              <a:defRPr/>
            </a:lvl1pPr>
          </a:lstStyle>
          <a:p>
            <a:pPr>
              <a:defRPr/>
            </a:pPr>
            <a:fld id="{F2A8E328-0DCD-4502-98BC-73C2E79B091A}" type="slidenum">
              <a:rPr lang="en-US"/>
              <a:pPr>
                <a:defRPr/>
              </a:pPr>
              <a:t>‹#›</a:t>
            </a:fld>
            <a:endParaRPr lang="en-US"/>
          </a:p>
        </p:txBody>
      </p:sp>
      <p:pic>
        <p:nvPicPr>
          <p:cNvPr id="5" name="Picture 4"/>
          <p:cNvPicPr>
            <a:picLocks noChangeAspect="1" noChangeArrowheads="1"/>
          </p:cNvPicPr>
          <p:nvPr userDrawn="1"/>
        </p:nvPicPr>
        <p:blipFill>
          <a:blip r:embed="rId2" cstate="print"/>
          <a:srcRect/>
          <a:stretch>
            <a:fillRect/>
          </a:stretch>
        </p:blipFill>
        <p:spPr bwMode="auto">
          <a:xfrm>
            <a:off x="183764" y="228600"/>
            <a:ext cx="4005648" cy="7620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3" name="Rectangle 6"/>
          <p:cNvSpPr>
            <a:spLocks noGrp="1" noChangeArrowheads="1"/>
          </p:cNvSpPr>
          <p:nvPr>
            <p:ph type="sldNum" sz="quarter" idx="11"/>
          </p:nvPr>
        </p:nvSpPr>
        <p:spPr>
          <a:ln/>
        </p:spPr>
        <p:txBody>
          <a:bodyPr/>
          <a:lstStyle>
            <a:lvl1pPr>
              <a:defRPr/>
            </a:lvl1pPr>
          </a:lstStyle>
          <a:p>
            <a:pPr>
              <a:defRPr/>
            </a:pPr>
            <a:fld id="{53E53422-CB0D-4753-994A-3DD5E039BDE1}" type="slidenum">
              <a:rPr lang="en-US"/>
              <a:pPr>
                <a:defRPr/>
              </a:pPr>
              <a:t>‹#›</a:t>
            </a:fld>
            <a:endParaRPr lang="en-US"/>
          </a:p>
        </p:txBody>
      </p:sp>
      <p:pic>
        <p:nvPicPr>
          <p:cNvPr id="4" name="Picture 3"/>
          <p:cNvPicPr>
            <a:picLocks noChangeAspect="1" noChangeArrowheads="1"/>
          </p:cNvPicPr>
          <p:nvPr userDrawn="1"/>
        </p:nvPicPr>
        <p:blipFill>
          <a:blip r:embed="rId2" cstate="print"/>
          <a:srcRect/>
          <a:stretch>
            <a:fillRect/>
          </a:stretch>
        </p:blipFill>
        <p:spPr bwMode="auto">
          <a:xfrm>
            <a:off x="74612" y="76200"/>
            <a:ext cx="4005648" cy="7620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147" y="273050"/>
            <a:ext cx="32579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730" y="273061"/>
            <a:ext cx="55359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147" y="1435103"/>
            <a:ext cx="3257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79CF2615-BA8A-4B43-9245-69F605E295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023" y="4800600"/>
            <a:ext cx="59416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023" y="612775"/>
            <a:ext cx="59416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023" y="5367338"/>
            <a:ext cx="59416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B9A680FA-84E6-40E1-A43F-CE77539BFD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sp>
        <p:nvSpPr>
          <p:cNvPr id="1027" name="Rectangle 2"/>
          <p:cNvSpPr>
            <a:spLocks noGrp="1" noChangeArrowheads="1"/>
          </p:cNvSpPr>
          <p:nvPr>
            <p:ph type="title"/>
          </p:nvPr>
        </p:nvSpPr>
        <p:spPr bwMode="auto">
          <a:xfrm>
            <a:off x="395288" y="395288"/>
            <a:ext cx="8912225"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95288" y="1546225"/>
            <a:ext cx="8912225"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72069" name="Rectangle 5"/>
          <p:cNvSpPr>
            <a:spLocks noGrp="1" noChangeArrowheads="1"/>
          </p:cNvSpPr>
          <p:nvPr>
            <p:ph type="ftr" sz="quarter" idx="3"/>
          </p:nvPr>
        </p:nvSpPr>
        <p:spPr bwMode="gray">
          <a:xfrm>
            <a:off x="412750" y="6545263"/>
            <a:ext cx="539750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spcBef>
                <a:spcPct val="0"/>
              </a:spcBef>
              <a:defRPr sz="900">
                <a:solidFill>
                  <a:schemeClr val="bg1"/>
                </a:solidFill>
                <a:latin typeface="Verdana" charset="0"/>
                <a:ea typeface="ＭＳ Ｐゴシック" charset="0"/>
                <a:cs typeface="ＭＳ Ｐゴシック" charset="0"/>
              </a:defRPr>
            </a:lvl1pPr>
          </a:lstStyle>
          <a:p>
            <a:pPr>
              <a:defRPr/>
            </a:pPr>
            <a:r>
              <a:rPr lang="en-US"/>
              <a:t>Presentation Title runs here  l  00/00/00</a:t>
            </a:r>
          </a:p>
        </p:txBody>
      </p:sp>
      <p:sp>
        <p:nvSpPr>
          <p:cNvPr id="472070" name="Rectangle 6"/>
          <p:cNvSpPr>
            <a:spLocks noGrp="1" noChangeArrowheads="1"/>
          </p:cNvSpPr>
          <p:nvPr>
            <p:ph type="sldNum" sz="quarter" idx="4"/>
          </p:nvPr>
        </p:nvSpPr>
        <p:spPr bwMode="gray">
          <a:xfrm>
            <a:off x="165100" y="6545263"/>
            <a:ext cx="358775"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defRPr sz="900">
                <a:solidFill>
                  <a:schemeClr val="bg1"/>
                </a:solidFill>
                <a:ea typeface="MS PGothic" pitchFamily="34" charset="-128"/>
              </a:defRPr>
            </a:lvl1pPr>
          </a:lstStyle>
          <a:p>
            <a:pPr>
              <a:defRPr/>
            </a:pPr>
            <a:fld id="{DBDFFA7E-D0EF-439B-9A2B-24190CDAD229}" type="slidenum">
              <a:rPr lang="en-US"/>
              <a:pPr>
                <a:defRPr/>
              </a:pPr>
              <a:t>‹#›</a:t>
            </a:fld>
            <a:endParaRPr lang="en-US"/>
          </a:p>
        </p:txBody>
      </p:sp>
      <p:pic>
        <p:nvPicPr>
          <p:cNvPr id="1031" name="Picture 12" descr="Pearson_Bound_White"/>
          <p:cNvPicPr>
            <a:picLocks noChangeAspect="1" noChangeArrowheads="1"/>
          </p:cNvPicPr>
          <p:nvPr/>
        </p:nvPicPr>
        <p:blipFill>
          <a:blip r:embed="rId13"/>
          <a:srcRect/>
          <a:stretch>
            <a:fillRect/>
          </a:stretch>
        </p:blipFill>
        <p:spPr bwMode="auto">
          <a:xfrm>
            <a:off x="8108950" y="6356350"/>
            <a:ext cx="179387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8"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hf hdr="0" dt="0"/>
  <p:txStyles>
    <p:titleStyle>
      <a:lvl1pPr algn="l" rtl="0" eaLnBrk="0" fontAlgn="base" hangingPunct="0">
        <a:spcBef>
          <a:spcPct val="0"/>
        </a:spcBef>
        <a:spcAft>
          <a:spcPct val="0"/>
        </a:spcAft>
        <a:defRPr sz="2400" b="1">
          <a:solidFill>
            <a:schemeClr val="accent1"/>
          </a:solidFill>
          <a:latin typeface="+mj-lt"/>
          <a:ea typeface="ＭＳ Ｐゴシック" pitchFamily="34" charset="-128"/>
          <a:cs typeface="+mj-cs"/>
        </a:defRPr>
      </a:lvl1pPr>
      <a:lvl2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ＭＳ Ｐゴシック" pitchFamily="34" charset="-128"/>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8"/>
          <p:cNvSpPr>
            <a:spLocks noChangeArrowheads="1"/>
          </p:cNvSpPr>
          <p:nvPr/>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sp>
        <p:nvSpPr>
          <p:cNvPr id="2051" name="Rectangle 2"/>
          <p:cNvSpPr>
            <a:spLocks noGrp="1" noChangeArrowheads="1"/>
          </p:cNvSpPr>
          <p:nvPr>
            <p:ph type="title"/>
          </p:nvPr>
        </p:nvSpPr>
        <p:spPr bwMode="auto">
          <a:xfrm>
            <a:off x="4646612" y="395288"/>
            <a:ext cx="4660901"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395288" y="1546225"/>
            <a:ext cx="8912225"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90502" name="Rectangle 6"/>
          <p:cNvSpPr>
            <a:spLocks noGrp="1" noChangeArrowheads="1"/>
          </p:cNvSpPr>
          <p:nvPr>
            <p:ph type="ftr" sz="quarter" idx="3"/>
          </p:nvPr>
        </p:nvSpPr>
        <p:spPr bwMode="gray">
          <a:xfrm>
            <a:off x="412750" y="6545263"/>
            <a:ext cx="539750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spcBef>
                <a:spcPct val="0"/>
              </a:spcBef>
              <a:defRPr sz="900">
                <a:solidFill>
                  <a:schemeClr val="bg1"/>
                </a:solidFill>
                <a:latin typeface="Verdana" charset="0"/>
                <a:ea typeface="ＭＳ Ｐゴシック" charset="0"/>
                <a:cs typeface="ＭＳ Ｐゴシック" charset="0"/>
              </a:defRPr>
            </a:lvl1pPr>
          </a:lstStyle>
          <a:p>
            <a:pPr>
              <a:defRPr/>
            </a:pPr>
            <a:r>
              <a:rPr lang="en-US"/>
              <a:t>Presentation Title runs here  l  00/00/00</a:t>
            </a:r>
          </a:p>
        </p:txBody>
      </p:sp>
      <p:sp>
        <p:nvSpPr>
          <p:cNvPr id="490503" name="Rectangle 7"/>
          <p:cNvSpPr>
            <a:spLocks noGrp="1" noChangeArrowheads="1"/>
          </p:cNvSpPr>
          <p:nvPr>
            <p:ph type="sldNum" sz="quarter" idx="4"/>
          </p:nvPr>
        </p:nvSpPr>
        <p:spPr bwMode="gray">
          <a:xfrm>
            <a:off x="163513" y="6545263"/>
            <a:ext cx="358775"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defRPr sz="900">
                <a:solidFill>
                  <a:schemeClr val="bg1"/>
                </a:solidFill>
                <a:ea typeface="MS PGothic" pitchFamily="34" charset="-128"/>
              </a:defRPr>
            </a:lvl1pPr>
          </a:lstStyle>
          <a:p>
            <a:pPr>
              <a:defRPr/>
            </a:pPr>
            <a:fld id="{A216E4E4-0BDE-4019-9F6A-11CA1C01A2D0}" type="slidenum">
              <a:rPr lang="en-US"/>
              <a:pPr>
                <a:defRPr/>
              </a:pPr>
              <a:t>‹#›</a:t>
            </a:fld>
            <a:endParaRPr lang="en-US"/>
          </a:p>
        </p:txBody>
      </p:sp>
      <p:pic>
        <p:nvPicPr>
          <p:cNvPr id="2055" name="Picture 9" descr="Pearson_Bound_White"/>
          <p:cNvPicPr>
            <a:picLocks noChangeAspect="1" noChangeArrowheads="1"/>
          </p:cNvPicPr>
          <p:nvPr/>
        </p:nvPicPr>
        <p:blipFill>
          <a:blip r:embed="rId13"/>
          <a:srcRect/>
          <a:stretch>
            <a:fillRect/>
          </a:stretch>
        </p:blipFill>
        <p:spPr bwMode="auto">
          <a:xfrm>
            <a:off x="8108950" y="6356350"/>
            <a:ext cx="1793875" cy="493713"/>
          </a:xfrm>
          <a:prstGeom prst="rect">
            <a:avLst/>
          </a:prstGeom>
          <a:noFill/>
          <a:ln w="9525">
            <a:noFill/>
            <a:miter lim="800000"/>
            <a:headEnd/>
            <a:tailEnd/>
          </a:ln>
        </p:spPr>
      </p:pic>
      <p:pic>
        <p:nvPicPr>
          <p:cNvPr id="8" name="Picture 7"/>
          <p:cNvPicPr>
            <a:picLocks noChangeAspect="1" noChangeArrowheads="1"/>
          </p:cNvPicPr>
          <p:nvPr userDrawn="1"/>
        </p:nvPicPr>
        <p:blipFill>
          <a:blip r:embed="rId14" cstate="print"/>
          <a:srcRect/>
          <a:stretch>
            <a:fillRect/>
          </a:stretch>
        </p:blipFill>
        <p:spPr bwMode="auto">
          <a:xfrm>
            <a:off x="74612" y="76200"/>
            <a:ext cx="4005648"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0"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p:hf hdr="0" dt="0"/>
  <p:txStyles>
    <p:titleStyle>
      <a:lvl1pPr algn="l" rtl="0" eaLnBrk="0" fontAlgn="base" hangingPunct="0">
        <a:spcBef>
          <a:spcPct val="0"/>
        </a:spcBef>
        <a:spcAft>
          <a:spcPct val="0"/>
        </a:spcAft>
        <a:defRPr sz="2400" b="1">
          <a:solidFill>
            <a:schemeClr val="accent1"/>
          </a:solidFill>
          <a:latin typeface="+mj-lt"/>
          <a:ea typeface="ＭＳ Ｐゴシック" pitchFamily="34" charset="-128"/>
          <a:cs typeface="+mj-cs"/>
        </a:defRPr>
      </a:lvl1pPr>
      <a:lvl2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ＭＳ Ｐゴシック" pitchFamily="34" charset="-128"/>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951412" y="526852"/>
            <a:ext cx="4699974" cy="678656"/>
          </a:xfrm>
        </p:spPr>
        <p:txBody>
          <a:bodyPr/>
          <a:lstStyle/>
          <a:p>
            <a:r>
              <a:rPr lang="en-US" altLang="en-US" dirty="0" smtClean="0"/>
              <a:t>What is the Educator Development Suite?</a:t>
            </a:r>
          </a:p>
        </p:txBody>
      </p:sp>
      <p:sp>
        <p:nvSpPr>
          <p:cNvPr id="10243" name="Content Placeholder 2"/>
          <p:cNvSpPr>
            <a:spLocks noGrp="1"/>
          </p:cNvSpPr>
          <p:nvPr>
            <p:ph idx="1"/>
          </p:nvPr>
        </p:nvSpPr>
        <p:spPr>
          <a:xfrm>
            <a:off x="386829" y="1794867"/>
            <a:ext cx="9129167" cy="4902398"/>
          </a:xfrm>
        </p:spPr>
        <p:txBody>
          <a:bodyPr lIns="95766" tIns="47883" rIns="95766" bIns="47883" anchor="t"/>
          <a:lstStyle/>
          <a:p>
            <a:r>
              <a:rPr lang="en-US" altLang="en-US" sz="2400" dirty="0" smtClean="0"/>
              <a:t>Provides teachers with the results of classroom observations and student perception surveys</a:t>
            </a:r>
          </a:p>
          <a:p>
            <a:r>
              <a:rPr lang="en-US" altLang="en-US" sz="2400" dirty="0" smtClean="0"/>
              <a:t>Suggests contextualized professional development tools to interested teachers</a:t>
            </a:r>
          </a:p>
          <a:p>
            <a:r>
              <a:rPr lang="en-US" altLang="en-US" sz="2400" dirty="0" smtClean="0"/>
              <a:t>Reports observation scores by school or by teacher to school and district administrators</a:t>
            </a:r>
          </a:p>
          <a:p>
            <a:r>
              <a:rPr lang="en-US" altLang="en-US" sz="2400" dirty="0" smtClean="0"/>
              <a:t>Allows teachers and schools to set and track goals for improvement </a:t>
            </a:r>
          </a:p>
          <a:p>
            <a:endParaRPr lang="en-US" altLang="en-US" sz="24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704012" y="457200"/>
            <a:ext cx="5256213" cy="609600"/>
          </a:xfrm>
        </p:spPr>
        <p:txBody>
          <a:bodyPr/>
          <a:lstStyle/>
          <a:p>
            <a:r>
              <a:rPr lang="en-CA" altLang="en-US" dirty="0" smtClean="0"/>
              <a:t>Choose Goals </a:t>
            </a:r>
          </a:p>
        </p:txBody>
      </p:sp>
      <p:sp>
        <p:nvSpPr>
          <p:cNvPr id="22531" name="Slide Number Placeholder 3"/>
          <p:cNvSpPr>
            <a:spLocks noGrp="1"/>
          </p:cNvSpPr>
          <p:nvPr>
            <p:ph type="sldNum" sz="quarter" idx="10"/>
          </p:nvPr>
        </p:nvSpPr>
        <p:spPr>
          <a:noFill/>
        </p:spPr>
        <p:txBody>
          <a:bodyPr/>
          <a:lstStyle/>
          <a:p>
            <a:fld id="{4E1A248A-6A53-4C7B-BD4E-9489D7A2DD45}" type="slidenum">
              <a:rPr lang="en-US" altLang="en-US"/>
              <a:pPr/>
              <a:t>10</a:t>
            </a:fld>
            <a:endParaRPr lang="en-US" altLang="en-US"/>
          </a:p>
        </p:txBody>
      </p:sp>
      <p:pic>
        <p:nvPicPr>
          <p:cNvPr id="15366" name="Picture 6"/>
          <p:cNvPicPr>
            <a:picLocks noChangeAspect="1"/>
          </p:cNvPicPr>
          <p:nvPr/>
        </p:nvPicPr>
        <p:blipFill>
          <a:blip r:embed="rId3"/>
          <a:srcRect/>
          <a:stretch>
            <a:fillRect/>
          </a:stretch>
        </p:blipFill>
        <p:spPr bwMode="auto">
          <a:xfrm>
            <a:off x="483537" y="2357437"/>
            <a:ext cx="8928499" cy="1500188"/>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altLang="en-US" smtClean="0"/>
              <a:t>Optional Goal Description</a:t>
            </a:r>
            <a:endParaRPr lang="en-US" altLang="en-US" smtClean="0"/>
          </a:p>
        </p:txBody>
      </p:sp>
      <p:sp>
        <p:nvSpPr>
          <p:cNvPr id="23555" name="Slide Number Placeholder 3"/>
          <p:cNvSpPr>
            <a:spLocks noGrp="1"/>
          </p:cNvSpPr>
          <p:nvPr>
            <p:ph type="sldNum" sz="quarter" idx="10"/>
          </p:nvPr>
        </p:nvSpPr>
        <p:spPr>
          <a:noFill/>
        </p:spPr>
        <p:txBody>
          <a:bodyPr/>
          <a:lstStyle/>
          <a:p>
            <a:fld id="{EDC829ED-4817-4758-9B15-D51FCE63D962}" type="slidenum">
              <a:rPr lang="en-US" altLang="en-US"/>
              <a:pPr/>
              <a:t>11</a:t>
            </a:fld>
            <a:endParaRPr lang="en-US" altLang="en-US"/>
          </a:p>
        </p:txBody>
      </p:sp>
      <p:pic>
        <p:nvPicPr>
          <p:cNvPr id="9220" name="Picture 4"/>
          <p:cNvPicPr>
            <a:picLocks noChangeAspect="1"/>
          </p:cNvPicPr>
          <p:nvPr/>
        </p:nvPicPr>
        <p:blipFill>
          <a:blip r:embed="rId3"/>
          <a:srcRect/>
          <a:stretch>
            <a:fillRect/>
          </a:stretch>
        </p:blipFill>
        <p:spPr bwMode="auto">
          <a:xfrm>
            <a:off x="483536" y="1660922"/>
            <a:ext cx="9066307" cy="3643313"/>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altLang="en-US" smtClean="0"/>
              <a:t>Review and Submit Goal</a:t>
            </a:r>
          </a:p>
        </p:txBody>
      </p:sp>
      <p:sp>
        <p:nvSpPr>
          <p:cNvPr id="24579" name="Slide Number Placeholder 3"/>
          <p:cNvSpPr>
            <a:spLocks noGrp="1"/>
          </p:cNvSpPr>
          <p:nvPr>
            <p:ph type="sldNum" sz="quarter" idx="10"/>
          </p:nvPr>
        </p:nvSpPr>
        <p:spPr>
          <a:noFill/>
        </p:spPr>
        <p:txBody>
          <a:bodyPr/>
          <a:lstStyle/>
          <a:p>
            <a:fld id="{FADFD365-8372-4BC9-8A91-3C29B59A9B10}" type="slidenum">
              <a:rPr lang="en-US" altLang="en-US"/>
              <a:pPr/>
              <a:t>12</a:t>
            </a:fld>
            <a:endParaRPr lang="en-US" altLang="en-US"/>
          </a:p>
        </p:txBody>
      </p:sp>
      <p:pic>
        <p:nvPicPr>
          <p:cNvPr id="17413" name="Picture 2"/>
          <p:cNvPicPr>
            <a:picLocks noChangeAspect="1"/>
          </p:cNvPicPr>
          <p:nvPr/>
        </p:nvPicPr>
        <p:blipFill>
          <a:blip r:embed="rId3"/>
          <a:srcRect/>
          <a:stretch>
            <a:fillRect/>
          </a:stretch>
        </p:blipFill>
        <p:spPr bwMode="auto">
          <a:xfrm>
            <a:off x="425512" y="1553765"/>
            <a:ext cx="8021868" cy="3696891"/>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627812" y="304800"/>
            <a:ext cx="5256213" cy="609600"/>
          </a:xfrm>
        </p:spPr>
        <p:txBody>
          <a:bodyPr/>
          <a:lstStyle/>
          <a:p>
            <a:r>
              <a:rPr lang="en-US" altLang="en-US" dirty="0" smtClean="0"/>
              <a:t>Pending Goals</a:t>
            </a:r>
          </a:p>
        </p:txBody>
      </p:sp>
      <p:sp>
        <p:nvSpPr>
          <p:cNvPr id="25603" name="Slide Number Placeholder 3"/>
          <p:cNvSpPr>
            <a:spLocks noGrp="1"/>
          </p:cNvSpPr>
          <p:nvPr>
            <p:ph type="sldNum" sz="quarter" idx="10"/>
          </p:nvPr>
        </p:nvSpPr>
        <p:spPr>
          <a:noFill/>
        </p:spPr>
        <p:txBody>
          <a:bodyPr/>
          <a:lstStyle/>
          <a:p>
            <a:fld id="{3C921CF6-6946-4C4D-87C5-DAE918EFECDD}" type="slidenum">
              <a:rPr lang="en-US" altLang="en-US"/>
              <a:pPr/>
              <a:t>13</a:t>
            </a:fld>
            <a:endParaRPr lang="en-US" altLang="en-US"/>
          </a:p>
        </p:txBody>
      </p:sp>
      <p:pic>
        <p:nvPicPr>
          <p:cNvPr id="18437" name="Picture 3"/>
          <p:cNvPicPr>
            <a:picLocks noChangeAspect="1"/>
          </p:cNvPicPr>
          <p:nvPr/>
        </p:nvPicPr>
        <p:blipFill>
          <a:blip r:embed="rId3"/>
          <a:srcRect/>
          <a:stretch>
            <a:fillRect/>
          </a:stretch>
        </p:blipFill>
        <p:spPr bwMode="auto">
          <a:xfrm>
            <a:off x="541561" y="1446610"/>
            <a:ext cx="7601192" cy="4550792"/>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Attach Supporting Evidence</a:t>
            </a:r>
          </a:p>
        </p:txBody>
      </p:sp>
      <p:sp>
        <p:nvSpPr>
          <p:cNvPr id="26627" name="Slide Number Placeholder 3"/>
          <p:cNvSpPr>
            <a:spLocks noGrp="1"/>
          </p:cNvSpPr>
          <p:nvPr>
            <p:ph type="sldNum" sz="quarter" idx="10"/>
          </p:nvPr>
        </p:nvSpPr>
        <p:spPr>
          <a:noFill/>
        </p:spPr>
        <p:txBody>
          <a:bodyPr/>
          <a:lstStyle/>
          <a:p>
            <a:fld id="{492F108F-4DE8-4F3A-8567-4E35E976CFF8}" type="slidenum">
              <a:rPr lang="en-US" altLang="en-US"/>
              <a:pPr/>
              <a:t>14</a:t>
            </a:fld>
            <a:endParaRPr lang="en-US" altLang="en-US"/>
          </a:p>
        </p:txBody>
      </p:sp>
      <p:pic>
        <p:nvPicPr>
          <p:cNvPr id="19461" name="Picture 2"/>
          <p:cNvPicPr>
            <a:picLocks noChangeAspect="1"/>
          </p:cNvPicPr>
          <p:nvPr/>
        </p:nvPicPr>
        <p:blipFill>
          <a:blip r:embed="rId2"/>
          <a:srcRect/>
          <a:stretch>
            <a:fillRect/>
          </a:stretch>
        </p:blipFill>
        <p:spPr bwMode="auto">
          <a:xfrm>
            <a:off x="483536" y="1446609"/>
            <a:ext cx="8529582" cy="4518422"/>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CA" altLang="en-US" smtClean="0"/>
              <a:t>Revise and Submit if Needed</a:t>
            </a:r>
          </a:p>
        </p:txBody>
      </p:sp>
      <p:sp>
        <p:nvSpPr>
          <p:cNvPr id="28675" name="Slide Number Placeholder 3"/>
          <p:cNvSpPr>
            <a:spLocks noGrp="1"/>
          </p:cNvSpPr>
          <p:nvPr>
            <p:ph type="sldNum" sz="quarter" idx="10"/>
          </p:nvPr>
        </p:nvSpPr>
        <p:spPr>
          <a:noFill/>
        </p:spPr>
        <p:txBody>
          <a:bodyPr/>
          <a:lstStyle/>
          <a:p>
            <a:fld id="{3FE43A6D-54A2-4E5A-A887-DB49E6D31C08}" type="slidenum">
              <a:rPr lang="en-US" altLang="en-US"/>
              <a:pPr/>
              <a:t>15</a:t>
            </a:fld>
            <a:endParaRPr lang="en-US" altLang="en-US"/>
          </a:p>
        </p:txBody>
      </p:sp>
      <p:pic>
        <p:nvPicPr>
          <p:cNvPr id="24581" name="Picture 6"/>
          <p:cNvPicPr>
            <a:picLocks noChangeAspect="1"/>
          </p:cNvPicPr>
          <p:nvPr/>
        </p:nvPicPr>
        <p:blipFill>
          <a:blip r:embed="rId3"/>
          <a:srcRect/>
          <a:stretch>
            <a:fillRect/>
          </a:stretch>
        </p:blipFill>
        <p:spPr bwMode="auto">
          <a:xfrm>
            <a:off x="483537" y="1553766"/>
            <a:ext cx="9089275" cy="3375422"/>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704012" y="457200"/>
            <a:ext cx="5256213" cy="609600"/>
          </a:xfrm>
        </p:spPr>
        <p:txBody>
          <a:bodyPr/>
          <a:lstStyle/>
          <a:p>
            <a:r>
              <a:rPr lang="en-US" altLang="en-US" dirty="0" smtClean="0"/>
              <a:t>Goal Indicators</a:t>
            </a:r>
          </a:p>
        </p:txBody>
      </p:sp>
      <p:sp>
        <p:nvSpPr>
          <p:cNvPr id="29699" name="Content Placeholder 2"/>
          <p:cNvSpPr>
            <a:spLocks noGrp="1"/>
          </p:cNvSpPr>
          <p:nvPr>
            <p:ph idx="1"/>
          </p:nvPr>
        </p:nvSpPr>
        <p:spPr/>
        <p:txBody>
          <a:bodyPr lIns="67336" tIns="33668" rIns="67336" bIns="33668" anchor="t"/>
          <a:lstStyle/>
          <a:p>
            <a:r>
              <a:rPr lang="en-US" altLang="en-US" smtClean="0"/>
              <a:t>Teacher goals are reflected throughout the site</a:t>
            </a:r>
          </a:p>
        </p:txBody>
      </p:sp>
      <p:sp>
        <p:nvSpPr>
          <p:cNvPr id="29700" name="Slide Number Placeholder 3"/>
          <p:cNvSpPr>
            <a:spLocks noGrp="1"/>
          </p:cNvSpPr>
          <p:nvPr>
            <p:ph type="sldNum" sz="quarter" idx="10"/>
          </p:nvPr>
        </p:nvSpPr>
        <p:spPr>
          <a:noFill/>
        </p:spPr>
        <p:txBody>
          <a:bodyPr/>
          <a:lstStyle/>
          <a:p>
            <a:fld id="{2FB40494-3368-4B52-A880-C1D7D8FF0EEA}" type="slidenum">
              <a:rPr lang="en-US" altLang="en-US"/>
              <a:pPr/>
              <a:t>16</a:t>
            </a:fld>
            <a:endParaRPr lang="en-US" altLang="en-US"/>
          </a:p>
        </p:txBody>
      </p:sp>
      <p:pic>
        <p:nvPicPr>
          <p:cNvPr id="26629" name="Picture 2"/>
          <p:cNvPicPr>
            <a:picLocks noChangeAspect="1"/>
          </p:cNvPicPr>
          <p:nvPr/>
        </p:nvPicPr>
        <p:blipFill>
          <a:blip r:embed="rId3"/>
          <a:srcRect/>
          <a:stretch>
            <a:fillRect/>
          </a:stretch>
        </p:blipFill>
        <p:spPr bwMode="auto">
          <a:xfrm>
            <a:off x="588706" y="1928812"/>
            <a:ext cx="8098025" cy="1982391"/>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pic>
        <p:nvPicPr>
          <p:cNvPr id="26630" name="Picture 3"/>
          <p:cNvPicPr>
            <a:picLocks noChangeAspect="1"/>
          </p:cNvPicPr>
          <p:nvPr/>
        </p:nvPicPr>
        <p:blipFill>
          <a:blip r:embed="rId4"/>
          <a:srcRect/>
          <a:stretch>
            <a:fillRect/>
          </a:stretch>
        </p:blipFill>
        <p:spPr bwMode="auto">
          <a:xfrm>
            <a:off x="2978584" y="4071937"/>
            <a:ext cx="5969257" cy="2089547"/>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lstStyle/>
          <a:p>
            <a:r>
              <a:rPr lang="en-US" altLang="en-US" smtClean="0"/>
              <a:t>About Classroom Observations</a:t>
            </a:r>
          </a:p>
        </p:txBody>
      </p:sp>
      <p:sp>
        <p:nvSpPr>
          <p:cNvPr id="91138" name="Content Placeholder 4"/>
          <p:cNvSpPr>
            <a:spLocks noGrp="1"/>
          </p:cNvSpPr>
          <p:nvPr>
            <p:ph idx="1"/>
          </p:nvPr>
        </p:nvSpPr>
        <p:spPr>
          <a:extLst>
            <a:ext uri="{91240B29-F687-4F45-9708-019B960494DF}">
              <a14:hiddenLine xmlns="" xmlns:a14="http://schemas.microsoft.com/office/drawing/2010/main" w="9525">
                <a:solidFill>
                  <a:srgbClr val="000000"/>
                </a:solidFill>
                <a:miter lim="800000"/>
                <a:headEnd/>
                <a:tailEnd/>
              </a14:hiddenLine>
            </a:ext>
          </a:extLst>
        </p:spPr>
        <p:txBody>
          <a:bodyPr lIns="95766" tIns="47883" rIns="95766" bIns="47883" anchor="t"/>
          <a:lstStyle/>
          <a:p>
            <a:pPr fontAlgn="ctr">
              <a:buFont typeface="Verdana" charset="0"/>
              <a:buChar char="•"/>
              <a:defRPr/>
            </a:pPr>
            <a:r>
              <a:rPr lang="en-US" sz="2400" dirty="0">
                <a:sym typeface="Verdana" charset="0"/>
              </a:rPr>
              <a:t>Observations can be performed by leadership or peers</a:t>
            </a:r>
          </a:p>
          <a:p>
            <a:pPr fontAlgn="ctr">
              <a:buFont typeface="Verdana" charset="0"/>
              <a:buChar char="•"/>
              <a:defRPr/>
            </a:pPr>
            <a:r>
              <a:rPr lang="en-US" sz="2400" dirty="0">
                <a:sym typeface="Verdana" charset="0"/>
              </a:rPr>
              <a:t>Type can be Full, Partial, or </a:t>
            </a:r>
            <a:r>
              <a:rPr lang="en-US" sz="2400" dirty="0" smtClean="0">
                <a:sym typeface="Verdana" charset="0"/>
              </a:rPr>
              <a:t>Walkthrough</a:t>
            </a:r>
            <a:endParaRPr lang="en-US" sz="2400" dirty="0">
              <a:sym typeface="Verdana" charset="0"/>
            </a:endParaRPr>
          </a:p>
          <a:p>
            <a:pPr marL="368246" lvl="3" indent="0" fontAlgn="ctr">
              <a:buNone/>
              <a:defRPr/>
            </a:pPr>
            <a:r>
              <a:rPr lang="en-US" sz="2400" dirty="0">
                <a:sym typeface="Verdana" charset="0"/>
              </a:rPr>
              <a:t>Make sure there is consensus on what these observations mean and which ones to perform.</a:t>
            </a:r>
          </a:p>
          <a:p>
            <a:pPr fontAlgn="ctr">
              <a:buFont typeface="Verdana" charset="0"/>
              <a:buChar char="•"/>
              <a:defRPr/>
            </a:pPr>
            <a:r>
              <a:rPr lang="en-US" sz="2400" dirty="0">
                <a:sym typeface="Verdana" charset="0"/>
              </a:rPr>
              <a:t>Observations can be scheduled or unscheduled</a:t>
            </a:r>
          </a:p>
          <a:p>
            <a:pPr fontAlgn="ctr">
              <a:buFont typeface="Verdana" charset="0"/>
              <a:buChar char="•"/>
              <a:defRPr/>
            </a:pPr>
            <a:r>
              <a:rPr lang="en-US" sz="2400" dirty="0">
                <a:sym typeface="Verdana" charset="0"/>
              </a:rPr>
              <a:t>Your site is configured to allow either one or multiple observations per window</a:t>
            </a:r>
          </a:p>
          <a:p>
            <a:pPr marL="358894" indent="-358894" fontAlgn="ctr">
              <a:buFont typeface="Arial" charset="0"/>
              <a:buChar char="•"/>
              <a:defRPr/>
            </a:pPr>
            <a:endParaRPr lang="en-US" sz="2400" dirty="0">
              <a:sym typeface="Verdana"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25512" y="2227957"/>
            <a:ext cx="8417160" cy="1361777"/>
          </a:xfrm>
        </p:spPr>
        <p:txBody>
          <a:bodyPr/>
          <a:lstStyle/>
          <a:p>
            <a:pPr algn="ctr"/>
            <a:r>
              <a:rPr lang="en-US" altLang="en-US" cap="none" smtClean="0"/>
              <a:t>VIEW OBSERVATION DATA</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Observation Notifications</a:t>
            </a:r>
          </a:p>
        </p:txBody>
      </p:sp>
      <p:sp>
        <p:nvSpPr>
          <p:cNvPr id="44035" name="Content Placeholder 2"/>
          <p:cNvSpPr>
            <a:spLocks noGrp="1"/>
          </p:cNvSpPr>
          <p:nvPr>
            <p:ph idx="1"/>
          </p:nvPr>
        </p:nvSpPr>
        <p:spPr>
          <a:xfrm>
            <a:off x="495625" y="1206624"/>
            <a:ext cx="8911575" cy="4526235"/>
          </a:xfrm>
        </p:spPr>
        <p:txBody>
          <a:bodyPr lIns="95766" tIns="47883" rIns="95766" bIns="47883" anchor="t"/>
          <a:lstStyle/>
          <a:p>
            <a:pPr marL="336682" indent="-336682">
              <a:spcBef>
                <a:spcPts val="626"/>
              </a:spcBef>
            </a:pPr>
            <a:r>
              <a:rPr lang="en-US" altLang="en-US" sz="2400" dirty="0" smtClean="0"/>
              <a:t>Alerts provided to teachers when observers have shared draft or final observations</a:t>
            </a:r>
          </a:p>
          <a:p>
            <a:pPr marL="0" lvl="1" indent="0">
              <a:spcBef>
                <a:spcPts val="626"/>
              </a:spcBef>
              <a:buNone/>
            </a:pPr>
            <a:endParaRPr lang="en-US" altLang="en-US" sz="2400" dirty="0" smtClean="0">
              <a:solidFill>
                <a:schemeClr val="tx2"/>
              </a:solidFill>
            </a:endParaRPr>
          </a:p>
        </p:txBody>
      </p:sp>
      <p:pic>
        <p:nvPicPr>
          <p:cNvPr id="1026" name="Picture 2"/>
          <p:cNvPicPr>
            <a:picLocks noChangeAspect="1" noChangeArrowheads="1"/>
          </p:cNvPicPr>
          <p:nvPr/>
        </p:nvPicPr>
        <p:blipFill>
          <a:blip r:embed="rId2"/>
          <a:srcRect/>
          <a:stretch>
            <a:fillRect/>
          </a:stretch>
        </p:blipFill>
        <p:spPr bwMode="auto">
          <a:xfrm>
            <a:off x="947731" y="2035969"/>
            <a:ext cx="7844169" cy="4125516"/>
          </a:xfrm>
          <a:prstGeom prst="rect">
            <a:avLst/>
          </a:prstGeom>
          <a:noFill/>
          <a:ln w="9525">
            <a:solidFill>
              <a:schemeClr val="tx1"/>
            </a:solidFill>
            <a:miter lim="800000"/>
            <a:headEnd/>
            <a:tailEnd/>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Framework</a:t>
            </a:r>
          </a:p>
        </p:txBody>
      </p:sp>
      <p:sp>
        <p:nvSpPr>
          <p:cNvPr id="13315" name="Content Placeholder 2"/>
          <p:cNvSpPr>
            <a:spLocks noGrp="1"/>
          </p:cNvSpPr>
          <p:nvPr>
            <p:ph idx="1"/>
          </p:nvPr>
        </p:nvSpPr>
        <p:spPr/>
        <p:txBody>
          <a:bodyPr lIns="95766" tIns="47883" rIns="95766" bIns="47883" anchor="t"/>
          <a:lstStyle/>
          <a:p>
            <a:r>
              <a:rPr lang="en-US" altLang="en-US" sz="2400" dirty="0" smtClean="0"/>
              <a:t>Observations are aligned to the framework selected by your district</a:t>
            </a:r>
          </a:p>
          <a:p>
            <a:r>
              <a:rPr lang="en-US" altLang="en-US" sz="2400" dirty="0" smtClean="0"/>
              <a:t>The framework can be aligned to professional development offerings in PD Planner so that teachers can act upon their observation results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Teacher Views Observation Results</a:t>
            </a:r>
          </a:p>
        </p:txBody>
      </p:sp>
      <p:sp>
        <p:nvSpPr>
          <p:cNvPr id="45059" name="Slide Number Placeholder 3"/>
          <p:cNvSpPr>
            <a:spLocks noGrp="1"/>
          </p:cNvSpPr>
          <p:nvPr>
            <p:ph type="sldNum" sz="quarter" idx="10"/>
          </p:nvPr>
        </p:nvSpPr>
        <p:spPr>
          <a:noFill/>
        </p:spPr>
        <p:txBody>
          <a:bodyPr/>
          <a:lstStyle/>
          <a:p>
            <a:fld id="{709E3B85-7E40-4448-97F1-2F462FE6FD5A}" type="slidenum">
              <a:rPr lang="en-US" altLang="en-US"/>
              <a:pPr/>
              <a:t>20</a:t>
            </a:fld>
            <a:endParaRPr lang="en-US" altLang="en-US"/>
          </a:p>
        </p:txBody>
      </p:sp>
      <p:pic>
        <p:nvPicPr>
          <p:cNvPr id="512002" name="Picture 2"/>
          <p:cNvPicPr>
            <a:picLocks noChangeAspect="1"/>
          </p:cNvPicPr>
          <p:nvPr/>
        </p:nvPicPr>
        <p:blipFill>
          <a:blip r:embed="rId3"/>
          <a:srcRect/>
          <a:stretch>
            <a:fillRect/>
          </a:stretch>
        </p:blipFill>
        <p:spPr bwMode="auto">
          <a:xfrm>
            <a:off x="367488" y="1285875"/>
            <a:ext cx="8941797" cy="4822031"/>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
        <p:nvSpPr>
          <p:cNvPr id="6" name="Content Placeholder 2"/>
          <p:cNvSpPr txBox="1">
            <a:spLocks/>
          </p:cNvSpPr>
          <p:nvPr/>
        </p:nvSpPr>
        <p:spPr bwMode="auto">
          <a:xfrm>
            <a:off x="5705730" y="1821656"/>
            <a:ext cx="3978296" cy="1982391"/>
          </a:xfrm>
          <a:prstGeom prst="rect">
            <a:avLst/>
          </a:prstGeom>
          <a:solidFill>
            <a:schemeClr val="bg1"/>
          </a:solidFill>
          <a:ln>
            <a:solidFill>
              <a:schemeClr val="accent1"/>
            </a:solidFill>
          </a:ln>
        </p:spPr>
        <p:txBody>
          <a:bodyPr lIns="95766" tIns="47883" rIns="95766" bIns="47883" anchor="ctr"/>
          <a:lstStyle>
            <a:lvl1pPr marL="508000" indent="-508000" algn="l" rtl="0" eaLnBrk="0" fontAlgn="base" hangingPunct="0">
              <a:spcBef>
                <a:spcPts val="1800"/>
              </a:spcBef>
              <a:spcAft>
                <a:spcPct val="0"/>
              </a:spcAft>
              <a:buClr>
                <a:srgbClr val="000000"/>
              </a:buClr>
              <a:buSzPct val="100000"/>
              <a:buFont typeface="Verdana" pitchFamily="34" charset="0"/>
              <a:buChar char="•"/>
              <a:defRPr sz="2800">
                <a:solidFill>
                  <a:schemeClr val="tx1"/>
                </a:solidFill>
                <a:latin typeface="+mn-lt"/>
                <a:ea typeface="+mn-ea"/>
                <a:cs typeface="+mn-cs"/>
                <a:sym typeface="Verdana" pitchFamily="34" charset="0"/>
              </a:defRPr>
            </a:lvl1pPr>
            <a:lvl2pPr marL="965200" indent="-508000" algn="l" rtl="0" eaLnBrk="0" fontAlgn="base" hangingPunct="0">
              <a:spcBef>
                <a:spcPts val="1800"/>
              </a:spcBef>
              <a:spcAft>
                <a:spcPct val="0"/>
              </a:spcAft>
              <a:buClr>
                <a:srgbClr val="000000"/>
              </a:buClr>
              <a:buSzPct val="100000"/>
              <a:buFont typeface="Verdana" pitchFamily="34" charset="0"/>
              <a:buChar char="-"/>
              <a:defRPr sz="2800">
                <a:solidFill>
                  <a:schemeClr val="tx1"/>
                </a:solidFill>
                <a:latin typeface="+mn-lt"/>
                <a:ea typeface="+mn-ea"/>
                <a:cs typeface="+mn-cs"/>
                <a:sym typeface="Verdana" pitchFamily="34" charset="0"/>
              </a:defRPr>
            </a:lvl2pPr>
            <a:lvl3pPr marL="1473200" indent="-508000" algn="l" rtl="0" eaLnBrk="0" fontAlgn="base" hangingPunct="0">
              <a:spcBef>
                <a:spcPts val="1800"/>
              </a:spcBef>
              <a:spcAft>
                <a:spcPct val="0"/>
              </a:spcAft>
              <a:buSzPct val="100000"/>
              <a:buFont typeface="Zapf Dingbats" charset="0"/>
              <a:buChar char="✦"/>
              <a:defRPr sz="2800">
                <a:solidFill>
                  <a:schemeClr val="tx1"/>
                </a:solidFill>
                <a:latin typeface="+mn-lt"/>
                <a:ea typeface="+mn-ea"/>
                <a:cs typeface="+mn-cs"/>
                <a:sym typeface="Verdana" pitchFamily="34" charset="0"/>
              </a:defRPr>
            </a:lvl3pPr>
            <a:lvl4pPr marL="1981200" indent="-508000" algn="l" rtl="0" eaLnBrk="0" fontAlgn="base" hangingPunct="0">
              <a:spcBef>
                <a:spcPts val="1800"/>
              </a:spcBef>
              <a:spcAft>
                <a:spcPct val="0"/>
              </a:spcAft>
              <a:buSzPct val="100000"/>
              <a:buFont typeface="Thonburi" charset="0"/>
              <a:buChar char="๏"/>
              <a:defRPr sz="2800">
                <a:solidFill>
                  <a:schemeClr val="tx1"/>
                </a:solidFill>
                <a:latin typeface="+mn-lt"/>
                <a:ea typeface="+mn-ea"/>
                <a:cs typeface="+mn-cs"/>
                <a:sym typeface="Verdana" pitchFamily="34" charset="0"/>
              </a:defRPr>
            </a:lvl4pPr>
            <a:lvl5pPr marL="2489200" indent="-508000" algn="l" rtl="0" eaLnBrk="0" fontAlgn="base" hangingPunct="0">
              <a:spcBef>
                <a:spcPts val="1800"/>
              </a:spcBef>
              <a:spcAft>
                <a:spcPct val="0"/>
              </a:spcAft>
              <a:buSzPct val="100000"/>
              <a:buFont typeface="Zapf Dingbats" charset="0"/>
              <a:buChar char="❖"/>
              <a:defRPr sz="2800">
                <a:solidFill>
                  <a:schemeClr val="tx1"/>
                </a:solidFill>
                <a:latin typeface="+mn-lt"/>
                <a:ea typeface="+mn-ea"/>
                <a:cs typeface="+mn-cs"/>
                <a:sym typeface="Verdana" pitchFamily="34" charset="0"/>
              </a:defRPr>
            </a:lvl5pPr>
            <a:lvl6pPr marL="2946400" indent="-508000" algn="l" rtl="0" fontAlgn="base">
              <a:spcBef>
                <a:spcPts val="1800"/>
              </a:spcBef>
              <a:spcAft>
                <a:spcPct val="0"/>
              </a:spcAft>
              <a:buSzPct val="100000"/>
              <a:buFont typeface="Zapf Dingbats" charset="0"/>
              <a:buChar char="❖"/>
              <a:defRPr sz="2800">
                <a:solidFill>
                  <a:schemeClr val="tx1"/>
                </a:solidFill>
                <a:latin typeface="+mn-lt"/>
                <a:ea typeface="+mn-ea"/>
                <a:cs typeface="+mn-cs"/>
                <a:sym typeface="Verdana" charset="0"/>
              </a:defRPr>
            </a:lvl6pPr>
            <a:lvl7pPr marL="3403600" indent="-508000" algn="l" rtl="0" fontAlgn="base">
              <a:spcBef>
                <a:spcPts val="1800"/>
              </a:spcBef>
              <a:spcAft>
                <a:spcPct val="0"/>
              </a:spcAft>
              <a:buSzPct val="100000"/>
              <a:buFont typeface="Zapf Dingbats" charset="0"/>
              <a:buChar char="❖"/>
              <a:defRPr sz="2800">
                <a:solidFill>
                  <a:schemeClr val="tx1"/>
                </a:solidFill>
                <a:latin typeface="+mn-lt"/>
                <a:ea typeface="+mn-ea"/>
                <a:cs typeface="+mn-cs"/>
                <a:sym typeface="Verdana" charset="0"/>
              </a:defRPr>
            </a:lvl7pPr>
            <a:lvl8pPr marL="3860800" indent="-508000" algn="l" rtl="0" fontAlgn="base">
              <a:spcBef>
                <a:spcPts val="1800"/>
              </a:spcBef>
              <a:spcAft>
                <a:spcPct val="0"/>
              </a:spcAft>
              <a:buSzPct val="100000"/>
              <a:buFont typeface="Zapf Dingbats" charset="0"/>
              <a:buChar char="❖"/>
              <a:defRPr sz="2800">
                <a:solidFill>
                  <a:schemeClr val="tx1"/>
                </a:solidFill>
                <a:latin typeface="+mn-lt"/>
                <a:ea typeface="+mn-ea"/>
                <a:cs typeface="+mn-cs"/>
                <a:sym typeface="Verdana" charset="0"/>
              </a:defRPr>
            </a:lvl8pPr>
            <a:lvl9pPr marL="4318000" indent="-508000" algn="l" rtl="0" fontAlgn="base">
              <a:spcBef>
                <a:spcPts val="1800"/>
              </a:spcBef>
              <a:spcAft>
                <a:spcPct val="0"/>
              </a:spcAft>
              <a:buSzPct val="100000"/>
              <a:buFont typeface="Zapf Dingbats" charset="0"/>
              <a:buChar char="❖"/>
              <a:defRPr sz="2800">
                <a:solidFill>
                  <a:schemeClr val="tx1"/>
                </a:solidFill>
                <a:latin typeface="+mn-lt"/>
                <a:ea typeface="+mn-ea"/>
                <a:cs typeface="+mn-cs"/>
                <a:sym typeface="Verdana" charset="0"/>
              </a:defRPr>
            </a:lvl9pPr>
          </a:lstStyle>
          <a:p>
            <a:pPr marL="451401" indent="-336682">
              <a:spcBef>
                <a:spcPts val="600"/>
              </a:spcBef>
              <a:defRPr/>
            </a:pPr>
            <a:r>
              <a:rPr lang="en-US" sz="2400" kern="0" dirty="0" smtClean="0"/>
              <a:t>Enter a comment</a:t>
            </a:r>
          </a:p>
          <a:p>
            <a:pPr marL="451401" indent="-336682">
              <a:spcBef>
                <a:spcPts val="600"/>
              </a:spcBef>
              <a:defRPr/>
            </a:pPr>
            <a:r>
              <a:rPr lang="en-US" sz="2400" kern="0" dirty="0" smtClean="0"/>
              <a:t>Search for supporting resources in PD Planner</a:t>
            </a:r>
          </a:p>
          <a:p>
            <a:pPr marL="451401" indent="-336682">
              <a:spcBef>
                <a:spcPts val="600"/>
              </a:spcBef>
              <a:defRPr/>
            </a:pPr>
            <a:r>
              <a:rPr lang="en-US" sz="2400" kern="0" dirty="0" smtClean="0"/>
              <a:t>Video exemplars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5"/>
          <p:cNvSpPr>
            <a:spLocks noGrp="1"/>
          </p:cNvSpPr>
          <p:nvPr>
            <p:ph type="title"/>
          </p:nvPr>
        </p:nvSpPr>
        <p:spPr>
          <a:xfrm>
            <a:off x="889707" y="2786063"/>
            <a:ext cx="4691512" cy="1361777"/>
          </a:xfrm>
        </p:spPr>
        <p:txBody>
          <a:bodyPr/>
          <a:lstStyle/>
          <a:p>
            <a:pPr algn="ctr"/>
            <a:r>
              <a:rPr lang="en-US" altLang="en-US" cap="none" smtClean="0"/>
              <a:t>STUDENT PERCEPTION SURVEYS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5"/>
          <p:cNvSpPr>
            <a:spLocks noGrp="1"/>
          </p:cNvSpPr>
          <p:nvPr>
            <p:ph type="title"/>
          </p:nvPr>
        </p:nvSpPr>
        <p:spPr>
          <a:xfrm>
            <a:off x="6578369" y="304800"/>
            <a:ext cx="4545243" cy="678656"/>
          </a:xfrm>
        </p:spPr>
        <p:txBody>
          <a:bodyPr/>
          <a:lstStyle/>
          <a:p>
            <a:r>
              <a:rPr lang="en-US" altLang="en-US" dirty="0" smtClean="0"/>
              <a:t>Student Perception Results</a:t>
            </a:r>
          </a:p>
        </p:txBody>
      </p:sp>
      <p:sp>
        <p:nvSpPr>
          <p:cNvPr id="49155" name="Content Placeholder 2"/>
          <p:cNvSpPr>
            <a:spLocks noGrp="1"/>
          </p:cNvSpPr>
          <p:nvPr>
            <p:ph idx="1"/>
          </p:nvPr>
        </p:nvSpPr>
        <p:spPr>
          <a:xfrm>
            <a:off x="309463" y="1232297"/>
            <a:ext cx="9129167" cy="4902398"/>
          </a:xfrm>
        </p:spPr>
        <p:txBody>
          <a:bodyPr anchor="t"/>
          <a:lstStyle/>
          <a:p>
            <a:r>
              <a:rPr lang="en-US" sz="2400" dirty="0" smtClean="0"/>
              <a:t>Student perception standards are mapped to professional development standards, providing a thread that allows teachers to find related professional development</a:t>
            </a:r>
          </a:p>
          <a:p>
            <a:endParaRPr lang="en-US" sz="2400" dirty="0" smtClean="0"/>
          </a:p>
        </p:txBody>
      </p:sp>
      <p:pic>
        <p:nvPicPr>
          <p:cNvPr id="151552" name="Picture 0"/>
          <p:cNvPicPr>
            <a:picLocks noChangeAspect="1"/>
          </p:cNvPicPr>
          <p:nvPr/>
        </p:nvPicPr>
        <p:blipFill>
          <a:blip r:embed="rId3"/>
          <a:srcRect/>
          <a:stretch>
            <a:fillRect/>
          </a:stretch>
        </p:blipFill>
        <p:spPr bwMode="auto">
          <a:xfrm>
            <a:off x="1644024" y="2423294"/>
            <a:ext cx="5396266" cy="3848695"/>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prstDash val="solid"/>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CA" altLang="en-US" smtClean="0"/>
              <a:t>Student Perception Results</a:t>
            </a:r>
          </a:p>
        </p:txBody>
      </p:sp>
      <p:sp>
        <p:nvSpPr>
          <p:cNvPr id="50179" name="Slide Number Placeholder 3"/>
          <p:cNvSpPr>
            <a:spLocks noGrp="1"/>
          </p:cNvSpPr>
          <p:nvPr>
            <p:ph type="sldNum" sz="quarter" idx="10"/>
          </p:nvPr>
        </p:nvSpPr>
        <p:spPr>
          <a:noFill/>
        </p:spPr>
        <p:txBody>
          <a:bodyPr/>
          <a:lstStyle/>
          <a:p>
            <a:fld id="{525673A1-FD39-44C9-820A-02D995753BD6}" type="slidenum">
              <a:rPr lang="en-US" altLang="en-US"/>
              <a:pPr/>
              <a:t>23</a:t>
            </a:fld>
            <a:endParaRPr lang="en-US" altLang="en-US"/>
          </a:p>
        </p:txBody>
      </p:sp>
      <p:pic>
        <p:nvPicPr>
          <p:cNvPr id="37892" name="Picture 2"/>
          <p:cNvPicPr>
            <a:picLocks noChangeAspect="1"/>
          </p:cNvPicPr>
          <p:nvPr/>
        </p:nvPicPr>
        <p:blipFill>
          <a:blip r:embed="rId3"/>
          <a:srcRect/>
          <a:stretch>
            <a:fillRect/>
          </a:stretch>
        </p:blipFill>
        <p:spPr bwMode="auto">
          <a:xfrm>
            <a:off x="541561" y="1553766"/>
            <a:ext cx="8978062" cy="4159002"/>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1028" descr="Screen shot 2013-09-09 at 1"/>
          <p:cNvPicPr>
            <a:picLocks noChangeAspect="1" noChangeArrowheads="1"/>
          </p:cNvPicPr>
          <p:nvPr/>
        </p:nvPicPr>
        <p:blipFill>
          <a:blip r:embed="rId3"/>
          <a:srcRect b="23636"/>
          <a:stretch>
            <a:fillRect/>
          </a:stretch>
        </p:blipFill>
        <p:spPr bwMode="auto">
          <a:xfrm>
            <a:off x="483536" y="1125141"/>
            <a:ext cx="9051801" cy="5250656"/>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14339" name="Title 1"/>
          <p:cNvSpPr>
            <a:spLocks noGrp="1"/>
          </p:cNvSpPr>
          <p:nvPr>
            <p:ph type="title"/>
          </p:nvPr>
        </p:nvSpPr>
        <p:spPr/>
        <p:txBody>
          <a:bodyPr/>
          <a:lstStyle/>
          <a:p>
            <a:r>
              <a:rPr lang="en-US" altLang="en-US" smtClean="0"/>
              <a:t>Navigating in EDS</a:t>
            </a:r>
          </a:p>
        </p:txBody>
      </p:sp>
      <p:sp>
        <p:nvSpPr>
          <p:cNvPr id="14340" name="Oval 4"/>
          <p:cNvSpPr>
            <a:spLocks noChangeArrowheads="1"/>
          </p:cNvSpPr>
          <p:nvPr/>
        </p:nvSpPr>
        <p:spPr bwMode="auto">
          <a:xfrm>
            <a:off x="5937827" y="1125141"/>
            <a:ext cx="1897880" cy="589359"/>
          </a:xfrm>
          <a:prstGeom prst="ellipse">
            <a:avLst/>
          </a:prstGeom>
          <a:noFill/>
          <a:ln w="12700">
            <a:solidFill>
              <a:srgbClr val="FF0000"/>
            </a:solidFill>
            <a:round/>
            <a:headEnd/>
            <a:tailEnd/>
          </a:ln>
        </p:spPr>
        <p:txBody>
          <a:bodyPr lIns="0" tIns="0" rIns="0" bIns="0"/>
          <a:lstStyle/>
          <a:p>
            <a:pPr defTabSz="957440">
              <a:spcBef>
                <a:spcPct val="50000"/>
              </a:spcBef>
            </a:pPr>
            <a:endParaRPr lang="en-US" altLang="en-US" sz="1500" dirty="0">
              <a:cs typeface="Arial"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
          <p:cNvSpPr>
            <a:spLocks noGrp="1" noChangeArrowheads="1"/>
          </p:cNvSpPr>
          <p:nvPr>
            <p:ph type="title"/>
          </p:nvPr>
        </p:nvSpPr>
        <p:spPr>
          <a:xfrm>
            <a:off x="773659" y="1982391"/>
            <a:ext cx="8417160" cy="1361777"/>
          </a:xfrm>
        </p:spPr>
        <p:txBody>
          <a:bodyPr/>
          <a:lstStyle/>
          <a:p>
            <a:pPr eaLnBrk="1" hangingPunct="1">
              <a:defRPr/>
            </a:pPr>
            <a:r>
              <a:rPr lang="en-US" dirty="0" smtClean="0"/>
              <a:t>Self-reflection</a:t>
            </a:r>
          </a:p>
        </p:txBody>
      </p:sp>
      <p:sp>
        <p:nvSpPr>
          <p:cNvPr id="15363" name="Slide Number Placeholder 3"/>
          <p:cNvSpPr>
            <a:spLocks noGrp="1"/>
          </p:cNvSpPr>
          <p:nvPr>
            <p:ph type="sldNum" sz="quarter" idx="10"/>
          </p:nvPr>
        </p:nvSpPr>
        <p:spPr>
          <a:noFill/>
        </p:spPr>
        <p:txBody>
          <a:bodyPr/>
          <a:lstStyle/>
          <a:p>
            <a:fld id="{1572FF79-BB73-466B-B858-213643867AB6}" type="slidenum">
              <a:rPr lang="en-US" altLang="en-US"/>
              <a:pPr/>
              <a:t>4</a:t>
            </a:fld>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Teacher Completes Self-Reflection</a:t>
            </a:r>
          </a:p>
        </p:txBody>
      </p:sp>
      <p:sp>
        <p:nvSpPr>
          <p:cNvPr id="16387" name="Content Placeholder 2"/>
          <p:cNvSpPr>
            <a:spLocks noGrp="1"/>
          </p:cNvSpPr>
          <p:nvPr>
            <p:ph idx="1"/>
          </p:nvPr>
        </p:nvSpPr>
        <p:spPr/>
        <p:txBody>
          <a:bodyPr lIns="95766" tIns="47883" rIns="95766" bIns="47883" anchor="t"/>
          <a:lstStyle/>
          <a:p>
            <a:r>
              <a:rPr lang="en-US" altLang="en-US" sz="2400" dirty="0" smtClean="0"/>
              <a:t>Can save in-progress work before submitting</a:t>
            </a:r>
          </a:p>
          <a:p>
            <a:r>
              <a:rPr lang="en-US" altLang="en-US" sz="2400" dirty="0" smtClean="0"/>
              <a:t>Scoring help may be available</a:t>
            </a:r>
          </a:p>
        </p:txBody>
      </p:sp>
      <p:pic>
        <p:nvPicPr>
          <p:cNvPr id="7170" name="Picture 2"/>
          <p:cNvPicPr>
            <a:picLocks noChangeAspect="1" noChangeArrowheads="1"/>
          </p:cNvPicPr>
          <p:nvPr/>
        </p:nvPicPr>
        <p:blipFill>
          <a:blip r:embed="rId3"/>
          <a:srcRect/>
          <a:stretch>
            <a:fillRect/>
          </a:stretch>
        </p:blipFill>
        <p:spPr bwMode="auto">
          <a:xfrm>
            <a:off x="599585" y="2946797"/>
            <a:ext cx="8859596" cy="2208982"/>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Principal Reviews Self-Reflection</a:t>
            </a:r>
          </a:p>
        </p:txBody>
      </p:sp>
      <p:sp>
        <p:nvSpPr>
          <p:cNvPr id="17411" name="Content Placeholder 2"/>
          <p:cNvSpPr>
            <a:spLocks noGrp="1"/>
          </p:cNvSpPr>
          <p:nvPr>
            <p:ph idx="1"/>
          </p:nvPr>
        </p:nvSpPr>
        <p:spPr>
          <a:xfrm>
            <a:off x="135391" y="1417588"/>
            <a:ext cx="3659162" cy="4526236"/>
          </a:xfrm>
        </p:spPr>
        <p:txBody>
          <a:bodyPr lIns="95766" tIns="47883" rIns="95766" bIns="47883" anchor="t"/>
          <a:lstStyle/>
          <a:p>
            <a:pPr marL="171849" lvl="1" indent="0">
              <a:spcBef>
                <a:spcPts val="626"/>
              </a:spcBef>
              <a:buNone/>
            </a:pPr>
            <a:r>
              <a:rPr lang="en-US" altLang="en-US" sz="2400" dirty="0" smtClean="0"/>
              <a:t>Principals see: </a:t>
            </a:r>
          </a:p>
          <a:p>
            <a:pPr marL="171849" lvl="1" indent="0">
              <a:spcBef>
                <a:spcPts val="626"/>
              </a:spcBef>
              <a:buNone/>
            </a:pPr>
            <a:endParaRPr lang="en-US" altLang="en-US" sz="900" dirty="0" smtClean="0"/>
          </a:p>
          <a:p>
            <a:pPr marL="369415" indent="-336682"/>
            <a:r>
              <a:rPr lang="en-US" altLang="en-US" sz="2400" dirty="0" smtClean="0"/>
              <a:t>Notifications</a:t>
            </a:r>
          </a:p>
          <a:p>
            <a:pPr marL="369415" indent="-336682"/>
            <a:r>
              <a:rPr lang="en-US" altLang="en-US" sz="2400" dirty="0" smtClean="0"/>
              <a:t>List of all teachers with access to completed forms</a:t>
            </a:r>
          </a:p>
          <a:p>
            <a:pPr marL="369415" indent="-336682"/>
            <a:r>
              <a:rPr lang="en-US" altLang="en-US" sz="2400" dirty="0" smtClean="0"/>
              <a:t>Date of submission</a:t>
            </a:r>
          </a:p>
          <a:p>
            <a:pPr marL="369415" indent="-336682"/>
            <a:r>
              <a:rPr lang="en-US" altLang="en-US" sz="2400" dirty="0" smtClean="0"/>
              <a:t>Percent not submitted</a:t>
            </a:r>
          </a:p>
        </p:txBody>
      </p:sp>
      <p:pic>
        <p:nvPicPr>
          <p:cNvPr id="17412" name="Picture 2"/>
          <p:cNvPicPr>
            <a:picLocks noChangeAspect="1" noChangeArrowheads="1"/>
          </p:cNvPicPr>
          <p:nvPr/>
        </p:nvPicPr>
        <p:blipFill>
          <a:blip r:embed="rId3"/>
          <a:srcRect/>
          <a:stretch>
            <a:fillRect/>
          </a:stretch>
        </p:blipFill>
        <p:spPr bwMode="auto">
          <a:xfrm>
            <a:off x="4427985" y="3643312"/>
            <a:ext cx="5066252" cy="2460129"/>
          </a:xfrm>
          <a:prstGeom prst="rect">
            <a:avLst/>
          </a:prstGeom>
          <a:noFill/>
          <a:ln w="9525">
            <a:noFill/>
            <a:miter lim="800000"/>
            <a:headEnd/>
            <a:tailEnd/>
          </a:ln>
          <a:effectLst>
            <a:outerShdw dist="35921" dir="2700000" algn="ctr" rotWithShape="0">
              <a:srgbClr val="7F7F7F"/>
            </a:outerShdw>
          </a:effectLst>
        </p:spPr>
      </p:pic>
      <p:pic>
        <p:nvPicPr>
          <p:cNvPr id="135170" name="Picture 2"/>
          <p:cNvPicPr>
            <a:picLocks noChangeAspect="1"/>
          </p:cNvPicPr>
          <p:nvPr/>
        </p:nvPicPr>
        <p:blipFill>
          <a:blip r:embed="rId4"/>
          <a:srcRect/>
          <a:stretch>
            <a:fillRect/>
          </a:stretch>
        </p:blipFill>
        <p:spPr bwMode="auto">
          <a:xfrm>
            <a:off x="3558828" y="1285875"/>
            <a:ext cx="6092558" cy="1982391"/>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367488" y="2732485"/>
            <a:ext cx="5686388" cy="1361777"/>
          </a:xfrm>
        </p:spPr>
        <p:txBody>
          <a:bodyPr/>
          <a:lstStyle/>
          <a:p>
            <a:pPr algn="ctr"/>
            <a:r>
              <a:rPr lang="en-US" altLang="en-US" cap="none" smtClean="0"/>
              <a:t>PROFESSIONAL GROWTH PLANS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Professional Growth Plan Workflow</a:t>
            </a:r>
          </a:p>
        </p:txBody>
      </p:sp>
      <p:sp>
        <p:nvSpPr>
          <p:cNvPr id="19459" name="Content Placeholder 2"/>
          <p:cNvSpPr>
            <a:spLocks noGrp="1"/>
          </p:cNvSpPr>
          <p:nvPr>
            <p:ph idx="1"/>
          </p:nvPr>
        </p:nvSpPr>
        <p:spPr/>
        <p:txBody>
          <a:bodyPr lIns="95766" tIns="47883" rIns="95766" bIns="47883" anchor="t"/>
          <a:lstStyle/>
          <a:p>
            <a:pPr marL="547108" indent="-547108">
              <a:buFont typeface="Verdana" pitchFamily="34" charset="0"/>
              <a:buAutoNum type="arabicPeriod"/>
            </a:pPr>
            <a:r>
              <a:rPr lang="en-US" altLang="en-US" sz="2400" dirty="0" smtClean="0"/>
              <a:t>Principal selects an area of focus for the school, such as Instruction</a:t>
            </a:r>
          </a:p>
          <a:p>
            <a:pPr marL="547108" indent="-547108">
              <a:buFont typeface="Verdana" pitchFamily="34" charset="0"/>
              <a:buAutoNum type="arabicPeriod"/>
            </a:pPr>
            <a:r>
              <a:rPr lang="en-US" altLang="en-US" sz="2400" dirty="0" smtClean="0"/>
              <a:t>Teachers select additional personal goals, such as Effective Classroom Management</a:t>
            </a:r>
          </a:p>
          <a:p>
            <a:pPr marL="547108" indent="-547108">
              <a:buFont typeface="Verdana" pitchFamily="34" charset="0"/>
              <a:buAutoNum type="arabicPeriod"/>
            </a:pPr>
            <a:r>
              <a:rPr lang="en-US" altLang="en-US" sz="2400" dirty="0" smtClean="0"/>
              <a:t>Principal approves the teacher</a:t>
            </a:r>
            <a:r>
              <a:rPr lang="ja-JP" altLang="en-US" sz="2400" smtClean="0"/>
              <a:t>’</a:t>
            </a:r>
            <a:r>
              <a:rPr lang="en-US" altLang="ja-JP" sz="2400" dirty="0" smtClean="0"/>
              <a:t>s goals</a:t>
            </a:r>
          </a:p>
          <a:p>
            <a:pPr marL="547108" indent="-547108">
              <a:buFont typeface="Verdana" pitchFamily="34" charset="0"/>
              <a:buAutoNum type="arabicPeriod"/>
            </a:pPr>
            <a:r>
              <a:rPr lang="en-US" altLang="en-US" sz="2400" dirty="0" smtClean="0"/>
              <a:t>Teachers perform a self-assessment for both personal and school goals</a:t>
            </a:r>
          </a:p>
          <a:p>
            <a:pPr marL="547108" indent="-547108">
              <a:buFont typeface="Verdana" pitchFamily="34" charset="0"/>
              <a:buAutoNum type="arabicPeriod"/>
            </a:pPr>
            <a:r>
              <a:rPr lang="en-US" altLang="en-US" sz="2400" dirty="0" smtClean="0"/>
              <a:t>Throughout the year, teachers monitor their own progress based on classroom observation scores and student perception survey results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51412" y="526852"/>
            <a:ext cx="4641950" cy="678656"/>
          </a:xfrm>
        </p:spPr>
        <p:txBody>
          <a:bodyPr/>
          <a:lstStyle/>
          <a:p>
            <a:r>
              <a:rPr lang="en-US" altLang="en-US" dirty="0" smtClean="0"/>
              <a:t>Teacher Prompt to Choose Goals</a:t>
            </a:r>
          </a:p>
        </p:txBody>
      </p:sp>
      <p:sp>
        <p:nvSpPr>
          <p:cNvPr id="21507" name="Slide Number Placeholder 3"/>
          <p:cNvSpPr>
            <a:spLocks noGrp="1"/>
          </p:cNvSpPr>
          <p:nvPr>
            <p:ph type="sldNum" sz="quarter" idx="10"/>
          </p:nvPr>
        </p:nvSpPr>
        <p:spPr>
          <a:noFill/>
        </p:spPr>
        <p:txBody>
          <a:bodyPr/>
          <a:lstStyle/>
          <a:p>
            <a:fld id="{B9DF4309-6192-4679-A1EB-E86713DD09BC}" type="slidenum">
              <a:rPr lang="en-US" altLang="en-US"/>
              <a:pPr/>
              <a:t>9</a:t>
            </a:fld>
            <a:endParaRPr lang="en-US" altLang="en-US"/>
          </a:p>
        </p:txBody>
      </p:sp>
      <p:sp>
        <p:nvSpPr>
          <p:cNvPr id="21508" name="TextBox 5"/>
          <p:cNvSpPr txBox="1">
            <a:spLocks noChangeArrowheads="1"/>
          </p:cNvSpPr>
          <p:nvPr/>
        </p:nvSpPr>
        <p:spPr bwMode="auto">
          <a:xfrm>
            <a:off x="2862535" y="6161484"/>
            <a:ext cx="136052" cy="437325"/>
          </a:xfrm>
          <a:prstGeom prst="rect">
            <a:avLst/>
          </a:prstGeom>
          <a:noFill/>
          <a:ln w="9525">
            <a:noFill/>
            <a:miter lim="800000"/>
            <a:headEnd/>
            <a:tailEnd/>
          </a:ln>
        </p:spPr>
        <p:txBody>
          <a:bodyPr wrap="none" lIns="67336" tIns="33668" rIns="67336" bIns="33668">
            <a:spAutoFit/>
          </a:bodyPr>
          <a:lstStyle/>
          <a:p>
            <a:endParaRPr lang="en-CA" altLang="en-US"/>
          </a:p>
        </p:txBody>
      </p:sp>
      <p:pic>
        <p:nvPicPr>
          <p:cNvPr id="14343" name="Picture 7"/>
          <p:cNvPicPr>
            <a:picLocks noChangeAspect="1"/>
          </p:cNvPicPr>
          <p:nvPr/>
        </p:nvPicPr>
        <p:blipFill>
          <a:blip r:embed="rId3"/>
          <a:srcRect/>
          <a:stretch>
            <a:fillRect/>
          </a:stretch>
        </p:blipFill>
        <p:spPr bwMode="auto">
          <a:xfrm>
            <a:off x="483536" y="1339453"/>
            <a:ext cx="8664972" cy="4500563"/>
          </a:xfrm>
          <a:prstGeom prst="rect">
            <a:avLst/>
          </a:prstGeom>
          <a:noFill/>
          <a:ln>
            <a:noFill/>
          </a:ln>
          <a:effectLst>
            <a:outerShdw blurRad="50800" dist="38100" dir="2700000" algn="tl" rotWithShape="0">
              <a:srgbClr val="808080">
                <a:alpha val="39998"/>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1_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BBA0CAE06FCE44A16A90C7EAD7EC12" ma:contentTypeVersion="16" ma:contentTypeDescription="Create a new document." ma:contentTypeScope="" ma:versionID="f9ca33fc39dd35676312e3828fe4e72d">
  <xsd:schema xmlns:xsd="http://www.w3.org/2001/XMLSchema" xmlns:p="http://schemas.microsoft.com/office/2006/metadata/properties" xmlns:ns2="440eba90-758f-4fba-856c-97b74c236e8a" targetNamespace="http://schemas.microsoft.com/office/2006/metadata/properties" ma:root="true" ma:fieldsID="ab07366145579b1b465d48e1001cdca7" ns2:_="">
    <xsd:import namespace="440eba90-758f-4fba-856c-97b74c236e8a"/>
    <xsd:element name="properties">
      <xsd:complexType>
        <xsd:sequence>
          <xsd:element name="documentManagement">
            <xsd:complexType>
              <xsd:all>
                <xsd:element ref="ns2:Description0" minOccurs="0"/>
                <xsd:element ref="ns2:Owner" minOccurs="0"/>
                <xsd:element ref="ns2:Status" minOccurs="0"/>
                <xsd:element ref="ns2:Client" minOccurs="0"/>
                <xsd:element ref="ns2:Prod" minOccurs="0"/>
                <xsd:element ref="ns2:VER" minOccurs="0"/>
                <xsd:element ref="ns2:v14P_x003f_" minOccurs="0"/>
                <xsd:element ref="ns2:Cust_x003f_" minOccurs="0"/>
                <xsd:element ref="ns2:DocTyp" minOccurs="0"/>
                <xsd:element ref="ns2:Format" minOccurs="0"/>
              </xsd:all>
            </xsd:complexType>
          </xsd:element>
        </xsd:sequence>
      </xsd:complexType>
    </xsd:element>
  </xsd:schema>
  <xsd:schema xmlns:xsd="http://www.w3.org/2001/XMLSchema" xmlns:dms="http://schemas.microsoft.com/office/2006/documentManagement/types" targetNamespace="440eba90-758f-4fba-856c-97b74c236e8a" elementFormDefault="qualified">
    <xsd:import namespace="http://schemas.microsoft.com/office/2006/documentManagement/types"/>
    <xsd:element name="Description0" ma:index="2" nillable="true" ma:displayName="Description" ma:internalName="Description0">
      <xsd:simpleType>
        <xsd:restriction base="dms:Note"/>
      </xsd:simpleType>
    </xsd:element>
    <xsd:element name="Owner" ma:index="3" nillable="true" ma:displayName="Owner" ma:default="Amy C" ma:format="Dropdown" ma:internalName="Owner">
      <xsd:simpleType>
        <xsd:restriction base="dms:Choice">
          <xsd:enumeration value="Amy C"/>
          <xsd:enumeration value="SN4PS"/>
          <xsd:enumeration value="Beth"/>
          <xsd:enumeration value="Jeff"/>
          <xsd:enumeration value="Kathy"/>
          <xsd:enumeration value="Lauren"/>
          <xsd:enumeration value="Jennifer C"/>
          <xsd:enumeration value="Jennifer L"/>
          <xsd:enumeration value="Jodie"/>
          <xsd:enumeration value="Kim"/>
          <xsd:enumeration value="Lindsay"/>
          <xsd:enumeration value="Liz"/>
          <xsd:enumeration value="Marty"/>
          <xsd:enumeration value="Max"/>
          <xsd:enumeration value="Merrick"/>
          <xsd:enumeration value="Other"/>
        </xsd:restriction>
      </xsd:simpleType>
    </xsd:element>
    <xsd:element name="Status" ma:index="4" nillable="true" ma:displayName="Status" ma:default="" ma:format="Dropdown" ma:internalName="Status">
      <xsd:simpleType>
        <xsd:restriction base="dms:Choice">
          <xsd:enumeration value="Rough"/>
          <xsd:enumeration value="Draft"/>
          <xsd:enumeration value="In Review"/>
          <xsd:enumeration value="Final"/>
          <xsd:enumeration value="Priority"/>
          <xsd:enumeration value="Bug Hold Up"/>
          <xsd:enumeration value="No Data"/>
          <xsd:enumeration value="Archive"/>
          <xsd:enumeration value="Hold/Not Critical"/>
          <xsd:enumeration value="Add Revision to Binder"/>
          <xsd:enumeration value="Needs PDF"/>
          <xsd:enumeration value="Source"/>
        </xsd:restriction>
      </xsd:simpleType>
    </xsd:element>
    <xsd:element name="Client" ma:index="5" nillable="true" ma:displayName="Client" ma:default="GEN" ma:description="To add new client, look in timesheet for code. if missing, contact Olga." ma:format="Dropdown" ma:internalName="Client">
      <xsd:simpleType>
        <xsd:restriction base="dms:Choice">
          <xsd:enumeration value="GEN"/>
          <xsd:enumeration value="DEM"/>
          <xsd:enumeration value="MAS"/>
          <xsd:enumeration value="PSC"/>
          <xsd:enumeration value="INT"/>
          <xsd:enumeration value="ABQ"/>
          <xsd:enumeration value="ALB"/>
          <xsd:enumeration value="ATL"/>
          <xsd:enumeration value="AUS"/>
          <xsd:enumeration value="CAV"/>
          <xsd:enumeration value="CED"/>
          <xsd:enumeration value="CHI"/>
          <xsd:enumeration value="CLE"/>
          <xsd:enumeration value="COL"/>
          <xsd:enumeration value="CPC"/>
          <xsd:enumeration value="CRO"/>
          <xsd:enumeration value="CRS"/>
          <xsd:enumeration value="DCO"/>
          <xsd:enumeration value="DEN"/>
          <xsd:enumeration value="EDW"/>
          <xsd:enumeration value="FLA"/>
          <xsd:enumeration value="FRE"/>
          <xsd:enumeration value="FUL"/>
          <xsd:enumeration value="GSC"/>
          <xsd:enumeration value="GCK"/>
          <xsd:enumeration value="HAR"/>
          <xsd:enumeration value="HEN"/>
          <xsd:enumeration value="IDH"/>
          <xsd:enumeration value="ING"/>
          <xsd:enumeration value="JUD"/>
          <xsd:enumeration value="KNT"/>
          <xsd:enumeration value="MES"/>
          <xsd:enumeration value="MID"/>
          <xsd:enumeration value="NAS"/>
          <xsd:enumeration value="NER"/>
          <xsd:enumeration value="NHV"/>
          <xsd:enumeration value="NOF"/>
          <xsd:enumeration value="NOS"/>
          <xsd:enumeration value="NPN"/>
          <xsd:enumeration value="NWA"/>
          <xsd:enumeration value="NWT"/>
          <xsd:enumeration value="NYC"/>
          <xsd:enumeration value="PHL"/>
          <xsd:enumeration value="RCL"/>
          <xsd:enumeration value="TEM"/>
          <xsd:enumeration value="TEX"/>
          <xsd:enumeration value="VAB"/>
          <xsd:enumeration value="WIL"/>
          <xsd:enumeration value="WTA"/>
          <xsd:enumeration value="YSL"/>
        </xsd:restriction>
      </xsd:simpleType>
    </xsd:element>
    <xsd:element name="Prod" ma:index="6" nillable="true" ma:displayName="Prod" ma:default="" ma:format="Dropdown" ma:internalName="Prod">
      <xsd:simpleType>
        <xsd:restriction base="dms:Choice">
          <xsd:enumeration value="Intro"/>
          <xsd:enumeration value="AC"/>
          <xsd:enumeration value="AD"/>
          <xsd:enumeration value="AL"/>
          <xsd:enumeration value="AN"/>
          <xsd:enumeration value="AS"/>
          <xsd:enumeration value="AE"/>
          <xsd:enumeration value="AZ"/>
          <xsd:enumeration value="CMD"/>
          <xsd:enumeration value="CP"/>
          <xsd:enumeration value="GB"/>
          <xsd:enumeration value="GS"/>
          <xsd:enumeration value="KP"/>
          <xsd:enumeration value="MS"/>
          <xsd:enumeration value="OU"/>
          <xsd:enumeration value="PDP"/>
          <xsd:enumeration value="RS"/>
          <xsd:enumeration value="SB"/>
          <xsd:enumeration value="SC"/>
          <xsd:enumeration value="SIS"/>
          <xsd:enumeration value="Data"/>
          <xsd:enumeration value="Admin"/>
          <xsd:enumeration value="User"/>
          <xsd:enumeration value="Other"/>
        </xsd:restriction>
      </xsd:simpleType>
    </xsd:element>
    <xsd:element name="VER" ma:index="7" nillable="true" ma:displayName="VER" ma:default="" ma:format="Dropdown" ma:internalName="VER">
      <xsd:simpleType>
        <xsd:restriction base="dms:Choice">
          <xsd:enumeration value="14"/>
          <xsd:enumeration value="12"/>
          <xsd:enumeration value="11"/>
          <xsd:enumeration value="10.5"/>
          <xsd:enumeration value="10.1"/>
          <xsd:enumeration value="10"/>
          <xsd:enumeration value="4.0"/>
          <xsd:enumeration value="9.5"/>
          <xsd:enumeration value="9.1"/>
          <xsd:enumeration value="9.0"/>
          <xsd:enumeration value="8.5"/>
          <xsd:enumeration value="8.0"/>
          <xsd:enumeration value="7.0"/>
          <xsd:enumeration value="7.1"/>
          <xsd:enumeration value="7.5"/>
          <xsd:enumeration value="6.5"/>
          <xsd:enumeration value="6.0"/>
          <xsd:enumeration value="2.0"/>
          <xsd:enumeration value="1.0"/>
        </xsd:restriction>
      </xsd:simpleType>
    </xsd:element>
    <xsd:element name="v14P_x003f_" ma:index="8" nillable="true" ma:displayName="v14P?" ma:default="0" ma:internalName="v14P_x003f_">
      <xsd:simpleType>
        <xsd:restriction base="dms:Boolean"/>
      </xsd:simpleType>
    </xsd:element>
    <xsd:element name="Cust_x003f_" ma:index="9" nillable="true" ma:displayName="Cust?" ma:default="0" ma:internalName="Cust_x003f_">
      <xsd:simpleType>
        <xsd:restriction base="dms:Boolean"/>
      </xsd:simpleType>
    </xsd:element>
    <xsd:element name="DocTyp" ma:index="10" nillable="true" ma:displayName="DocTyp" ma:default="" ma:format="Dropdown" ma:internalName="DocTyp">
      <xsd:simpleType>
        <xsd:restriction base="dms:Choice">
          <xsd:enumeration value="GP"/>
          <xsd:enumeration value="IG"/>
          <xsd:enumeration value="AGD"/>
          <xsd:enumeration value="BI"/>
          <xsd:enumeration value="DCT"/>
          <xsd:enumeration value="DD"/>
          <xsd:enumeration value="IMP"/>
          <xsd:enumeration value="FO"/>
          <xsd:enumeration value="PI"/>
          <xsd:enumeration value="PS"/>
          <xsd:enumeration value="QS"/>
          <xsd:enumeration value="QU"/>
          <xsd:enumeration value="RE"/>
          <xsd:enumeration value="RP"/>
          <xsd:enumeration value="SC"/>
          <xsd:enumeration value="ST"/>
          <xsd:enumeration value="TC"/>
          <xsd:enumeration value="TI"/>
          <xsd:enumeration value="TM"/>
          <xsd:enumeration value="UG"/>
          <xsd:enumeration value="Other"/>
        </xsd:restriction>
      </xsd:simpleType>
    </xsd:element>
    <xsd:element name="Format" ma:index="11" nillable="true" ma:displayName="Format" ma:default="Word" ma:format="Dropdown" ma:internalName="Format">
      <xsd:simpleType>
        <xsd:restriction base="dms:Choice">
          <xsd:enumeration value="Word"/>
          <xsd:enumeration value="Excel"/>
          <xsd:enumeration value="PPT"/>
          <xsd:enumeration value="PDF"/>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Cust_x003f_ xmlns="440eba90-758f-4fba-856c-97b74c236e8a">false</Cust_x003f_>
    <Description0 xmlns="440eba90-758f-4fba-856c-97b74c236e8a" xsi:nil="true"/>
    <Owner xmlns="440eba90-758f-4fba-856c-97b74c236e8a">Amy C</Owner>
    <Client xmlns="440eba90-758f-4fba-856c-97b74c236e8a">GEN</Client>
    <DocTyp xmlns="440eba90-758f-4fba-856c-97b74c236e8a" xsi:nil="true"/>
    <Prod xmlns="440eba90-758f-4fba-856c-97b74c236e8a" xsi:nil="true"/>
    <v14P_x003f_ xmlns="440eba90-758f-4fba-856c-97b74c236e8a">false</v14P_x003f_>
    <Format xmlns="440eba90-758f-4fba-856c-97b74c236e8a">Word</Format>
    <Status xmlns="440eba90-758f-4fba-856c-97b74c236e8a" xsi:nil="true"/>
    <VER xmlns="440eba90-758f-4fba-856c-97b74c236e8a" xsi:nil="true"/>
  </documentManagement>
</p:properties>
</file>

<file path=customXml/itemProps1.xml><?xml version="1.0" encoding="utf-8"?>
<ds:datastoreItem xmlns:ds="http://schemas.openxmlformats.org/officeDocument/2006/customXml" ds:itemID="{993B1E4B-FA3F-4083-99C9-C0CBBA6764E9}">
  <ds:schemaRefs>
    <ds:schemaRef ds:uri="http://schemas.microsoft.com/sharepoint/v3/contenttype/forms"/>
  </ds:schemaRefs>
</ds:datastoreItem>
</file>

<file path=customXml/itemProps2.xml><?xml version="1.0" encoding="utf-8"?>
<ds:datastoreItem xmlns:ds="http://schemas.openxmlformats.org/officeDocument/2006/customXml" ds:itemID="{1F8A9DD2-03A5-436A-A87A-158579449ECD}">
  <ds:schemaRefs>
    <ds:schemaRef ds:uri="http://schemas.microsoft.com/office/2006/metadata/longProperties"/>
  </ds:schemaRefs>
</ds:datastoreItem>
</file>

<file path=customXml/itemProps3.xml><?xml version="1.0" encoding="utf-8"?>
<ds:datastoreItem xmlns:ds="http://schemas.openxmlformats.org/officeDocument/2006/customXml" ds:itemID="{2F3C1AEB-FFDA-481B-A546-142DA700D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eba90-758f-4fba-856c-97b74c236e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0A366A0-E67E-4319-9E65-C0EA0342C7C6}">
  <ds:schemaRefs>
    <ds:schemaRef ds:uri="http://schemas.microsoft.com/office/2006/metadata/properties"/>
    <ds:schemaRef ds:uri="440eba90-758f-4fba-856c-97b74c236e8a"/>
  </ds:schemaRefs>
</ds:datastoreItem>
</file>

<file path=docProps/app.xml><?xml version="1.0" encoding="utf-8"?>
<Properties xmlns="http://schemas.openxmlformats.org/officeDocument/2006/extended-properties" xmlns:vt="http://schemas.openxmlformats.org/officeDocument/2006/docPropsVTypes">
  <Template/>
  <TotalTime>2424</TotalTime>
  <Words>1502</Words>
  <Application>Microsoft Office PowerPoint</Application>
  <PresentationFormat>Custom</PresentationFormat>
  <Paragraphs>138</Paragraphs>
  <Slides>23</Slides>
  <Notes>19</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Custom Design</vt:lpstr>
      <vt:lpstr>1_Custom Design</vt:lpstr>
      <vt:lpstr>What is the Educator Development Suite?</vt:lpstr>
      <vt:lpstr>Framework</vt:lpstr>
      <vt:lpstr>Navigating in EDS</vt:lpstr>
      <vt:lpstr>Self-reflection</vt:lpstr>
      <vt:lpstr>Teacher Completes Self-Reflection</vt:lpstr>
      <vt:lpstr>Principal Reviews Self-Reflection</vt:lpstr>
      <vt:lpstr>PROFESSIONAL GROWTH PLANS</vt:lpstr>
      <vt:lpstr>Professional Growth Plan Workflow</vt:lpstr>
      <vt:lpstr>Teacher Prompt to Choose Goals</vt:lpstr>
      <vt:lpstr>Choose Goals </vt:lpstr>
      <vt:lpstr>Optional Goal Description</vt:lpstr>
      <vt:lpstr>Review and Submit Goal</vt:lpstr>
      <vt:lpstr>Pending Goals</vt:lpstr>
      <vt:lpstr>Attach Supporting Evidence</vt:lpstr>
      <vt:lpstr>Revise and Submit if Needed</vt:lpstr>
      <vt:lpstr>Goal Indicators</vt:lpstr>
      <vt:lpstr>About Classroom Observations</vt:lpstr>
      <vt:lpstr>VIEW OBSERVATION DATA</vt:lpstr>
      <vt:lpstr>Observation Notifications</vt:lpstr>
      <vt:lpstr>Teacher Views Observation Results</vt:lpstr>
      <vt:lpstr>STUDENT PERCEPTION SURVEYS</vt:lpstr>
      <vt:lpstr>Student Perception Results</vt:lpstr>
      <vt:lpstr>Student Perception Results</vt:lpstr>
    </vt:vector>
  </TitlesOfParts>
  <Company>Pearson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Classrooms</dc:title>
  <dc:creator>Julie Albanese</dc:creator>
  <cp:lastModifiedBy>Beth Klineman</cp:lastModifiedBy>
  <cp:revision>129</cp:revision>
  <cp:lastPrinted>2012-06-28T18:17:49Z</cp:lastPrinted>
  <dcterms:created xsi:type="dcterms:W3CDTF">2011-03-04T16:01:26Z</dcterms:created>
  <dcterms:modified xsi:type="dcterms:W3CDTF">2013-11-25T21:13:28Z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