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customXml/itemProps4.xml" ContentType="application/vnd.openxmlformats-officedocument.customXmlPropertie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Override PartName="/ppt/slideLayouts/slideLayout16.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786" r:id="rId5"/>
    <p:sldMasterId id="2147483798" r:id="rId6"/>
  </p:sldMasterIdLst>
  <p:notesMasterIdLst>
    <p:notesMasterId r:id="rId46"/>
  </p:notesMasterIdLst>
  <p:handoutMasterIdLst>
    <p:handoutMasterId r:id="rId47"/>
  </p:handoutMasterIdLst>
  <p:sldIdLst>
    <p:sldId id="432" r:id="rId7"/>
    <p:sldId id="434" r:id="rId8"/>
    <p:sldId id="435" r:id="rId9"/>
    <p:sldId id="436" r:id="rId10"/>
    <p:sldId id="437" r:id="rId11"/>
    <p:sldId id="438" r:id="rId12"/>
    <p:sldId id="439" r:id="rId13"/>
    <p:sldId id="440" r:id="rId14"/>
    <p:sldId id="441" r:id="rId15"/>
    <p:sldId id="442" r:id="rId16"/>
    <p:sldId id="443" r:id="rId17"/>
    <p:sldId id="444" r:id="rId18"/>
    <p:sldId id="445" r:id="rId19"/>
    <p:sldId id="446" r:id="rId20"/>
    <p:sldId id="447" r:id="rId21"/>
    <p:sldId id="448" r:id="rId22"/>
    <p:sldId id="449" r:id="rId23"/>
    <p:sldId id="450" r:id="rId24"/>
    <p:sldId id="451" r:id="rId25"/>
    <p:sldId id="452" r:id="rId26"/>
    <p:sldId id="453" r:id="rId27"/>
    <p:sldId id="454" r:id="rId28"/>
    <p:sldId id="455" r:id="rId29"/>
    <p:sldId id="456" r:id="rId30"/>
    <p:sldId id="457" r:id="rId31"/>
    <p:sldId id="458" r:id="rId32"/>
    <p:sldId id="459" r:id="rId33"/>
    <p:sldId id="460" r:id="rId34"/>
    <p:sldId id="461" r:id="rId35"/>
    <p:sldId id="462" r:id="rId36"/>
    <p:sldId id="463" r:id="rId37"/>
    <p:sldId id="464" r:id="rId38"/>
    <p:sldId id="465" r:id="rId39"/>
    <p:sldId id="466" r:id="rId40"/>
    <p:sldId id="467" r:id="rId41"/>
    <p:sldId id="468" r:id="rId42"/>
    <p:sldId id="469" r:id="rId43"/>
    <p:sldId id="470" r:id="rId44"/>
    <p:sldId id="471" r:id="rId45"/>
  </p:sldIdLst>
  <p:sldSz cx="9902825" cy="6858000"/>
  <p:notesSz cx="6934200" cy="9220200"/>
  <p:defaultTextStyle>
    <a:defPPr>
      <a:defRPr lang="en-US"/>
    </a:defPPr>
    <a:lvl1pPr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1pPr>
    <a:lvl2pPr marL="4572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2pPr>
    <a:lvl3pPr marL="9144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3pPr>
    <a:lvl4pPr marL="13716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4pPr>
    <a:lvl5pPr marL="1828800" algn="l" rtl="0" fontAlgn="base">
      <a:spcBef>
        <a:spcPct val="0"/>
      </a:spcBef>
      <a:spcAft>
        <a:spcPct val="0"/>
      </a:spcAft>
      <a:defRPr sz="2400" kern="1200">
        <a:solidFill>
          <a:schemeClr val="tx1"/>
        </a:solidFill>
        <a:latin typeface="Verdana" pitchFamily="34" charset="0"/>
        <a:ea typeface="ＭＳ Ｐゴシック" pitchFamily="34" charset="-128"/>
        <a:cs typeface="+mn-cs"/>
      </a:defRPr>
    </a:lvl5pPr>
    <a:lvl6pPr marL="2286000" algn="l" defTabSz="914400" rtl="0" eaLnBrk="1" latinLnBrk="0" hangingPunct="1">
      <a:defRPr sz="2400" kern="1200">
        <a:solidFill>
          <a:schemeClr val="tx1"/>
        </a:solidFill>
        <a:latin typeface="Verdana" pitchFamily="34" charset="0"/>
        <a:ea typeface="ＭＳ Ｐゴシック" pitchFamily="34" charset="-128"/>
        <a:cs typeface="+mn-cs"/>
      </a:defRPr>
    </a:lvl6pPr>
    <a:lvl7pPr marL="2743200" algn="l" defTabSz="914400" rtl="0" eaLnBrk="1" latinLnBrk="0" hangingPunct="1">
      <a:defRPr sz="2400" kern="1200">
        <a:solidFill>
          <a:schemeClr val="tx1"/>
        </a:solidFill>
        <a:latin typeface="Verdana" pitchFamily="34" charset="0"/>
        <a:ea typeface="ＭＳ Ｐゴシック" pitchFamily="34" charset="-128"/>
        <a:cs typeface="+mn-cs"/>
      </a:defRPr>
    </a:lvl7pPr>
    <a:lvl8pPr marL="3200400" algn="l" defTabSz="914400" rtl="0" eaLnBrk="1" latinLnBrk="0" hangingPunct="1">
      <a:defRPr sz="2400" kern="1200">
        <a:solidFill>
          <a:schemeClr val="tx1"/>
        </a:solidFill>
        <a:latin typeface="Verdana" pitchFamily="34" charset="0"/>
        <a:ea typeface="ＭＳ Ｐゴシック" pitchFamily="34" charset="-128"/>
        <a:cs typeface="+mn-cs"/>
      </a:defRPr>
    </a:lvl8pPr>
    <a:lvl9pPr marL="3657600" algn="l" defTabSz="914400" rtl="0" eaLnBrk="1" latinLnBrk="0" hangingPunct="1">
      <a:defRPr sz="2400" kern="1200">
        <a:solidFill>
          <a:schemeClr val="tx1"/>
        </a:solidFill>
        <a:latin typeface="Verdana"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87E"/>
    <a:srgbClr val="008B5D"/>
    <a:srgbClr val="ED6B06"/>
    <a:srgbClr val="FBF5EA"/>
    <a:srgbClr val="F9EED8"/>
    <a:srgbClr val="FFFFFF"/>
    <a:srgbClr val="292F82"/>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27" autoAdjust="0"/>
    <p:restoredTop sz="89781" autoAdjust="0"/>
  </p:normalViewPr>
  <p:slideViewPr>
    <p:cSldViewPr>
      <p:cViewPr>
        <p:scale>
          <a:sx n="50" d="100"/>
          <a:sy n="50" d="100"/>
        </p:scale>
        <p:origin x="-1824" y="-624"/>
      </p:cViewPr>
      <p:guideLst>
        <p:guide orient="horz" pos="2160"/>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slide" Target="slides/slide35.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viewProps" Target="view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presProps" Target="presProps.xml"/><Relationship Id="rId8" Type="http://schemas.openxmlformats.org/officeDocument/2006/relationships/slide" Target="slides/slide2.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0375"/>
          </a:xfrm>
          <a:prstGeom prst="rect">
            <a:avLst/>
          </a:prstGeom>
        </p:spPr>
        <p:txBody>
          <a:bodyPr vert="horz" lIns="92309" tIns="46154" rIns="92309" bIns="46154" rtlCol="0"/>
          <a:lstStyle>
            <a:lvl1pPr algn="l">
              <a:defRPr sz="1200"/>
            </a:lvl1pPr>
          </a:lstStyle>
          <a:p>
            <a:pPr>
              <a:defRPr/>
            </a:pPr>
            <a:endParaRPr lang="en-US"/>
          </a:p>
        </p:txBody>
      </p:sp>
      <p:sp>
        <p:nvSpPr>
          <p:cNvPr id="3" name="Date Placeholder 2"/>
          <p:cNvSpPr>
            <a:spLocks noGrp="1"/>
          </p:cNvSpPr>
          <p:nvPr>
            <p:ph type="dt" sz="quarter" idx="1"/>
          </p:nvPr>
        </p:nvSpPr>
        <p:spPr>
          <a:xfrm>
            <a:off x="3927475" y="0"/>
            <a:ext cx="3005138" cy="460375"/>
          </a:xfrm>
          <a:prstGeom prst="rect">
            <a:avLst/>
          </a:prstGeom>
        </p:spPr>
        <p:txBody>
          <a:bodyPr vert="horz" lIns="92309" tIns="46154" rIns="92309" bIns="46154" rtlCol="0"/>
          <a:lstStyle>
            <a:lvl1pPr algn="r">
              <a:defRPr sz="1200"/>
            </a:lvl1pPr>
          </a:lstStyle>
          <a:p>
            <a:pPr>
              <a:defRPr/>
            </a:pPr>
            <a:fld id="{05AD315B-F416-468A-8869-52C08CB5A144}" type="datetimeFigureOut">
              <a:rPr lang="en-US"/>
              <a:pPr>
                <a:defRPr/>
              </a:pPr>
              <a:t>11/25/2013</a:t>
            </a:fld>
            <a:endParaRPr lang="en-US"/>
          </a:p>
        </p:txBody>
      </p:sp>
      <p:sp>
        <p:nvSpPr>
          <p:cNvPr id="4" name="Footer Placeholder 3"/>
          <p:cNvSpPr>
            <a:spLocks noGrp="1"/>
          </p:cNvSpPr>
          <p:nvPr>
            <p:ph type="ftr" sz="quarter" idx="2"/>
          </p:nvPr>
        </p:nvSpPr>
        <p:spPr>
          <a:xfrm>
            <a:off x="0" y="8758238"/>
            <a:ext cx="3005138" cy="460375"/>
          </a:xfrm>
          <a:prstGeom prst="rect">
            <a:avLst/>
          </a:prstGeom>
        </p:spPr>
        <p:txBody>
          <a:bodyPr vert="horz" lIns="92309" tIns="46154" rIns="92309" bIns="46154" rtlCol="0" anchor="b"/>
          <a:lstStyle>
            <a:lvl1pPr algn="l">
              <a:defRPr sz="1200"/>
            </a:lvl1pPr>
          </a:lstStyle>
          <a:p>
            <a:pPr>
              <a:defRPr/>
            </a:pPr>
            <a:endParaRPr lang="en-US"/>
          </a:p>
        </p:txBody>
      </p:sp>
      <p:sp>
        <p:nvSpPr>
          <p:cNvPr id="5" name="Slide Number Placeholder 4"/>
          <p:cNvSpPr>
            <a:spLocks noGrp="1"/>
          </p:cNvSpPr>
          <p:nvPr>
            <p:ph type="sldNum" sz="quarter" idx="3"/>
          </p:nvPr>
        </p:nvSpPr>
        <p:spPr>
          <a:xfrm>
            <a:off x="3927475" y="8758238"/>
            <a:ext cx="3005138" cy="460375"/>
          </a:xfrm>
          <a:prstGeom prst="rect">
            <a:avLst/>
          </a:prstGeom>
        </p:spPr>
        <p:txBody>
          <a:bodyPr vert="horz" lIns="92309" tIns="46154" rIns="92309" bIns="46154" rtlCol="0" anchor="b"/>
          <a:lstStyle>
            <a:lvl1pPr algn="r">
              <a:defRPr sz="1200"/>
            </a:lvl1pPr>
          </a:lstStyle>
          <a:p>
            <a:pPr>
              <a:defRPr/>
            </a:pPr>
            <a:fld id="{60E3C073-F111-472C-B1F1-AB5D852E225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05138" cy="460375"/>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099" name="Rectangle 3"/>
          <p:cNvSpPr>
            <a:spLocks noGrp="1" noChangeArrowheads="1"/>
          </p:cNvSpPr>
          <p:nvPr>
            <p:ph type="dt" idx="1"/>
          </p:nvPr>
        </p:nvSpPr>
        <p:spPr bwMode="auto">
          <a:xfrm>
            <a:off x="3929063" y="0"/>
            <a:ext cx="3005137" cy="460375"/>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lvl1pPr algn="r" eaLnBrk="0" hangingPunct="0">
              <a:defRPr sz="1200">
                <a:latin typeface="Arial" charset="0"/>
                <a:ea typeface="ＭＳ Ｐゴシック" charset="-128"/>
                <a:cs typeface="ＭＳ Ｐゴシック" charset="-128"/>
              </a:defRPr>
            </a:lvl1pPr>
          </a:lstStyle>
          <a:p>
            <a:pPr>
              <a:defRPr/>
            </a:pPr>
            <a:endParaRPr lang="en-US"/>
          </a:p>
        </p:txBody>
      </p:sp>
      <p:sp>
        <p:nvSpPr>
          <p:cNvPr id="45060" name="Rectangle 4"/>
          <p:cNvSpPr>
            <a:spLocks noGrp="1" noRot="1" noChangeAspect="1" noChangeArrowheads="1" noTextEdit="1"/>
          </p:cNvSpPr>
          <p:nvPr>
            <p:ph type="sldImg" idx="2"/>
          </p:nvPr>
        </p:nvSpPr>
        <p:spPr bwMode="auto">
          <a:xfrm>
            <a:off x="971550" y="692150"/>
            <a:ext cx="4991100" cy="34575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4379913"/>
            <a:ext cx="5086350" cy="4148137"/>
          </a:xfrm>
          <a:prstGeom prst="rect">
            <a:avLst/>
          </a:prstGeom>
          <a:noFill/>
          <a:ln w="9525">
            <a:noFill/>
            <a:miter lim="800000"/>
            <a:headEnd/>
            <a:tailEnd/>
          </a:ln>
        </p:spPr>
        <p:txBody>
          <a:bodyPr vert="horz" wrap="square" lIns="92309" tIns="46154" rIns="92309" bIns="46154"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759825"/>
            <a:ext cx="3005138" cy="460375"/>
          </a:xfrm>
          <a:prstGeom prst="rect">
            <a:avLst/>
          </a:prstGeom>
          <a:noFill/>
          <a:ln w="9525">
            <a:noFill/>
            <a:miter lim="800000"/>
            <a:headEnd/>
            <a:tailEnd/>
          </a:ln>
        </p:spPr>
        <p:txBody>
          <a:bodyPr vert="horz" wrap="square" lIns="92309" tIns="46154" rIns="92309" bIns="46154" numCol="1" anchor="b" anchorCtr="0" compatLnSpc="1">
            <a:prstTxWarp prst="textNoShape">
              <a:avLst/>
            </a:prstTxWarp>
          </a:bodyPr>
          <a:lstStyle>
            <a:lvl1pPr eaLnBrk="0" hangingPunct="0">
              <a:defRPr sz="1200">
                <a:latin typeface="Arial" charset="0"/>
                <a:ea typeface="ＭＳ Ｐゴシック" charset="-128"/>
                <a:cs typeface="ＭＳ Ｐゴシック" charset="-128"/>
              </a:defRPr>
            </a:lvl1pPr>
          </a:lstStyle>
          <a:p>
            <a:pPr>
              <a:defRPr/>
            </a:pPr>
            <a:endParaRPr lang="en-US"/>
          </a:p>
        </p:txBody>
      </p:sp>
      <p:sp>
        <p:nvSpPr>
          <p:cNvPr id="4103" name="Rectangle 7"/>
          <p:cNvSpPr>
            <a:spLocks noGrp="1" noChangeArrowheads="1"/>
          </p:cNvSpPr>
          <p:nvPr>
            <p:ph type="sldNum" sz="quarter" idx="5"/>
          </p:nvPr>
        </p:nvSpPr>
        <p:spPr bwMode="auto">
          <a:xfrm>
            <a:off x="3929063" y="8759825"/>
            <a:ext cx="3005137" cy="460375"/>
          </a:xfrm>
          <a:prstGeom prst="rect">
            <a:avLst/>
          </a:prstGeom>
          <a:noFill/>
          <a:ln w="9525">
            <a:noFill/>
            <a:miter lim="800000"/>
            <a:headEnd/>
            <a:tailEnd/>
          </a:ln>
        </p:spPr>
        <p:txBody>
          <a:bodyPr vert="horz" wrap="square" lIns="92309" tIns="46154" rIns="92309" bIns="46154" numCol="1" anchor="b" anchorCtr="0" compatLnSpc="1">
            <a:prstTxWarp prst="textNoShape">
              <a:avLst/>
            </a:prstTxWarp>
          </a:bodyPr>
          <a:lstStyle>
            <a:lvl1pPr algn="r" eaLnBrk="0" hangingPunct="0">
              <a:defRPr sz="1200">
                <a:latin typeface="Arial" pitchFamily="34" charset="0"/>
                <a:ea typeface="MS PGothic" pitchFamily="34" charset="-128"/>
              </a:defRPr>
            </a:lvl1pPr>
          </a:lstStyle>
          <a:p>
            <a:pPr>
              <a:defRPr/>
            </a:pPr>
            <a:fld id="{084C6015-D1D8-4E7C-8089-C6EDBD7A35EB}"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a:ln/>
        </p:spPr>
      </p:sp>
      <p:sp>
        <p:nvSpPr>
          <p:cNvPr id="62467" name="Notes Placeholder 2"/>
          <p:cNvSpPr>
            <a:spLocks noGrp="1"/>
          </p:cNvSpPr>
          <p:nvPr>
            <p:ph type="body" idx="1"/>
          </p:nvPr>
        </p:nvSpPr>
        <p:spPr>
          <a:noFill/>
          <a:ln/>
        </p:spPr>
        <p:txBody>
          <a:bodyPr/>
          <a:lstStyle/>
          <a:p>
            <a:r>
              <a:rPr lang="en-US" altLang="en-US" smtClean="0">
                <a:latin typeface="Verdana" pitchFamily="34" charset="0"/>
              </a:rPr>
              <a:t>Districts need to generate high-fidelity measures of educator quality and performance with both accuracy and fairness. Schoolnet provides a flexible, multiple-faceted approach to the creation of the educator effectiveness ratings, enabling districts to design their own model for measuring educator effectiveness and analyzing data using a series of interactive reports and dashboards.</a:t>
            </a:r>
          </a:p>
        </p:txBody>
      </p:sp>
      <p:sp>
        <p:nvSpPr>
          <p:cNvPr id="62468"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A3455A49-87B4-4CBE-8459-99BEA282E5BD}" type="slidenum">
              <a:rPr lang="en-US" altLang="en-US"/>
              <a:pPr/>
              <a:t>1</a:t>
            </a:fld>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a:ln/>
        </p:spPr>
      </p:sp>
      <p:sp>
        <p:nvSpPr>
          <p:cNvPr id="72707" name="Notes Placeholder 2"/>
          <p:cNvSpPr>
            <a:spLocks noGrp="1"/>
          </p:cNvSpPr>
          <p:nvPr>
            <p:ph type="body" idx="1"/>
          </p:nvPr>
        </p:nvSpPr>
        <p:spPr>
          <a:noFill/>
          <a:ln/>
        </p:spPr>
        <p:txBody>
          <a:bodyPr/>
          <a:lstStyle/>
          <a:p>
            <a:r>
              <a:rPr lang="en-US" altLang="en-US" smtClean="0">
                <a:latin typeface="Verdana" pitchFamily="34" charset="0"/>
              </a:rPr>
              <a:t>Before we ask teachers to pick their goals, the principal needs to pick the school goal, which may vary from this example. (Show with the slide if you don</a:t>
            </a:r>
            <a:r>
              <a:rPr lang="ja-JP" altLang="en-US" smtClean="0">
                <a:latin typeface="Verdana" pitchFamily="34" charset="0"/>
              </a:rPr>
              <a:t>’</a:t>
            </a:r>
            <a:r>
              <a:rPr lang="en-US" altLang="ja-JP" smtClean="0">
                <a:latin typeface="Verdana" pitchFamily="34" charset="0"/>
              </a:rPr>
              <a:t>t have a principal account that has not picked a goal.) </a:t>
            </a:r>
          </a:p>
          <a:p>
            <a:endParaRPr lang="en-US" altLang="en-US" smtClean="0">
              <a:latin typeface="Verdana" pitchFamily="34" charset="0"/>
            </a:endParaRPr>
          </a:p>
          <a:p>
            <a:r>
              <a:rPr lang="en-US" altLang="en-US" smtClean="0">
                <a:latin typeface="Verdana" pitchFamily="34" charset="0"/>
              </a:rPr>
              <a:t>On their EDS home page, they will see a note to choose the school goal. These are the top level framework categories. Once they pick, teachers can do their part. Principal needs to communicate to teachers to do this step.</a:t>
            </a:r>
          </a:p>
          <a:p>
            <a:endParaRPr lang="en-US" altLang="en-US" smtClean="0">
              <a:latin typeface="Verdana" pitchFamily="34" charset="0"/>
            </a:endParaRPr>
          </a:p>
          <a:p>
            <a:r>
              <a:rPr lang="en-US" altLang="en-US" smtClean="0">
                <a:latin typeface="Verdana" pitchFamily="34" charset="0"/>
              </a:rPr>
              <a:t>Note: Depending on timing of training and audience, principals may have already performed this step.</a:t>
            </a:r>
          </a:p>
        </p:txBody>
      </p:sp>
      <p:sp>
        <p:nvSpPr>
          <p:cNvPr id="72708"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136F2979-2960-40FD-A2A3-3DB0F24E93C9}" type="slidenum">
              <a:rPr lang="en-US" altLang="en-US"/>
              <a:pPr/>
              <a:t>10</a:t>
            </a:fld>
            <a:endParaRPr lang="en-US"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a:ln/>
        </p:spPr>
      </p:sp>
      <p:sp>
        <p:nvSpPr>
          <p:cNvPr id="73731" name="Notes Placeholder 2"/>
          <p:cNvSpPr>
            <a:spLocks noGrp="1"/>
          </p:cNvSpPr>
          <p:nvPr>
            <p:ph type="body" idx="1"/>
          </p:nvPr>
        </p:nvSpPr>
        <p:spPr>
          <a:noFill/>
          <a:ln/>
        </p:spPr>
        <p:txBody>
          <a:bodyPr/>
          <a:lstStyle/>
          <a:p>
            <a:pPr marL="173079" indent="-173079">
              <a:buFontTx/>
              <a:buChar char="•"/>
            </a:pPr>
            <a:r>
              <a:rPr lang="en-US" altLang="en-US" dirty="0" smtClean="0">
                <a:latin typeface="Verdana" pitchFamily="34" charset="0"/>
              </a:rPr>
              <a:t>EDS home page has a link alerting teachers if they have not set goals</a:t>
            </a:r>
          </a:p>
          <a:p>
            <a:pPr marL="173079" indent="-173079">
              <a:buFontTx/>
              <a:buChar char="•"/>
            </a:pPr>
            <a:r>
              <a:rPr lang="en-US" altLang="en-US" dirty="0" smtClean="0">
                <a:latin typeface="Verdana" pitchFamily="34" charset="0"/>
              </a:rPr>
              <a:t>Link goes to this screen</a:t>
            </a:r>
          </a:p>
          <a:p>
            <a:pPr marL="173079" indent="-173079">
              <a:buFontTx/>
              <a:buChar char="•"/>
            </a:pPr>
            <a:r>
              <a:rPr lang="en-US" altLang="en-US" dirty="0" smtClean="0">
                <a:latin typeface="Verdana" pitchFamily="34" charset="0"/>
              </a:rPr>
              <a:t>The Intro screen will clearly indicate to them the minimum and maximum number of goals they can choose as part of their PGP</a:t>
            </a:r>
          </a:p>
          <a:p>
            <a:pPr marL="173079" indent="-173079">
              <a:buFontTx/>
              <a:buChar char="•"/>
            </a:pPr>
            <a:r>
              <a:rPr lang="en-US" altLang="en-US" dirty="0" smtClean="0">
                <a:latin typeface="Verdana" pitchFamily="34" charset="0"/>
              </a:rPr>
              <a:t>These values come from the PGP settings defined by the system operator</a:t>
            </a:r>
          </a:p>
          <a:p>
            <a:pPr marL="173079" indent="-173079">
              <a:buFontTx/>
              <a:buChar char="•"/>
            </a:pPr>
            <a:r>
              <a:rPr lang="en-US" altLang="en-US" dirty="0" smtClean="0">
                <a:latin typeface="Verdana" pitchFamily="34" charset="0"/>
              </a:rPr>
              <a:t>The Intro screen also explains the other aspects of goal creation</a:t>
            </a:r>
          </a:p>
          <a:p>
            <a:pPr marL="173079" indent="-173079">
              <a:buFontTx/>
              <a:buChar char="•"/>
            </a:pPr>
            <a:r>
              <a:rPr lang="en-US" altLang="en-US" dirty="0" smtClean="0">
                <a:latin typeface="Verdana" pitchFamily="34" charset="0"/>
              </a:rPr>
              <a:t>Teachers can start their PGP creation right away or come back at a later time by choosing the </a:t>
            </a:r>
            <a:r>
              <a:rPr lang="ja-JP" altLang="en-US" smtClean="0">
                <a:latin typeface="Verdana" pitchFamily="34" charset="0"/>
              </a:rPr>
              <a:t>‘</a:t>
            </a:r>
            <a:r>
              <a:rPr lang="en-US" altLang="ja-JP" dirty="0" smtClean="0">
                <a:latin typeface="Verdana" pitchFamily="34" charset="0"/>
              </a:rPr>
              <a:t>I</a:t>
            </a:r>
            <a:r>
              <a:rPr lang="ja-JP" altLang="en-US" smtClean="0">
                <a:latin typeface="Verdana" pitchFamily="34" charset="0"/>
              </a:rPr>
              <a:t>’</a:t>
            </a:r>
            <a:r>
              <a:rPr lang="en-US" altLang="ja-JP" dirty="0" err="1" smtClean="0">
                <a:latin typeface="Verdana" pitchFamily="34" charset="0"/>
              </a:rPr>
              <a:t>ll</a:t>
            </a:r>
            <a:r>
              <a:rPr lang="en-US" altLang="ja-JP" dirty="0" smtClean="0">
                <a:latin typeface="Verdana" pitchFamily="34" charset="0"/>
              </a:rPr>
              <a:t> do it later</a:t>
            </a:r>
            <a:r>
              <a:rPr lang="ja-JP" altLang="en-US" smtClean="0">
                <a:latin typeface="Verdana" pitchFamily="34" charset="0"/>
              </a:rPr>
              <a:t>’</a:t>
            </a:r>
            <a:r>
              <a:rPr lang="en-US" altLang="ja-JP" dirty="0" smtClean="0">
                <a:latin typeface="Verdana" pitchFamily="34" charset="0"/>
              </a:rPr>
              <a:t> option</a:t>
            </a:r>
          </a:p>
          <a:p>
            <a:pPr marL="173079" indent="-173079">
              <a:buFontTx/>
              <a:buChar char="•"/>
            </a:pPr>
            <a:r>
              <a:rPr lang="en-CA" altLang="en-US" dirty="0" smtClean="0">
                <a:latin typeface="Verdana" pitchFamily="34" charset="0"/>
              </a:rPr>
              <a:t>These plans will be aligned to Professional Standards and submitted for approval</a:t>
            </a:r>
          </a:p>
          <a:p>
            <a:pPr marL="173079" indent="-173079">
              <a:buFontTx/>
              <a:buChar char="•"/>
            </a:pPr>
            <a:r>
              <a:rPr lang="en-CA" altLang="en-US" dirty="0" smtClean="0">
                <a:latin typeface="Verdana" pitchFamily="34" charset="0"/>
              </a:rPr>
              <a:t>Approval is performed at the administration level</a:t>
            </a:r>
          </a:p>
          <a:p>
            <a:pPr marL="173079" indent="-173079"/>
            <a:endParaRPr lang="en-CA" altLang="en-US" dirty="0" smtClean="0">
              <a:latin typeface="Verdana" pitchFamily="34" charset="0"/>
            </a:endParaRPr>
          </a:p>
          <a:p>
            <a:pPr marL="173079" indent="-173079"/>
            <a:endParaRPr lang="en-CA" altLang="en-US" dirty="0" smtClean="0">
              <a:latin typeface="Verdana" pitchFamily="34" charset="0"/>
            </a:endParaRPr>
          </a:p>
          <a:p>
            <a:pPr marL="173079" indent="-173079"/>
            <a:endParaRPr lang="en-CA" altLang="en-US" dirty="0" smtClean="0">
              <a:latin typeface="Verdana"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dirty="0" smtClean="0">
                <a:latin typeface="Verdana" pitchFamily="34" charset="0"/>
                <a:ea typeface="+mn-ea"/>
                <a:cs typeface="+mn-cs"/>
              </a:rPr>
              <a:t>Choosing Goals </a:t>
            </a:r>
          </a:p>
          <a:p>
            <a:pPr marL="173079" indent="-173079">
              <a:buFont typeface="Arial" pitchFamily="34" charset="0"/>
              <a:buChar char="•"/>
              <a:defRPr/>
            </a:pPr>
            <a:r>
              <a:rPr lang="en-US" dirty="0" smtClean="0">
                <a:latin typeface="Verdana" pitchFamily="34" charset="0"/>
                <a:ea typeface="+mn-ea"/>
                <a:cs typeface="+mn-cs"/>
              </a:rPr>
              <a:t>Once they opt to start the PGP creation, teachers are taken to Step 1 of their goal creation process</a:t>
            </a:r>
          </a:p>
          <a:p>
            <a:pPr marL="173079" indent="-173079">
              <a:buFont typeface="Arial" pitchFamily="34" charset="0"/>
              <a:buChar char="•"/>
              <a:defRPr/>
            </a:pPr>
            <a:r>
              <a:rPr lang="en-US" dirty="0" smtClean="0">
                <a:latin typeface="Verdana" pitchFamily="34" charset="0"/>
                <a:ea typeface="+mn-ea"/>
                <a:cs typeface="+mn-cs"/>
              </a:rPr>
              <a:t>Here they are prompted to pick their first goal based on the recommendation of the principal</a:t>
            </a:r>
          </a:p>
          <a:p>
            <a:pPr marL="173079" indent="-173079">
              <a:buFont typeface="Arial" pitchFamily="34" charset="0"/>
              <a:buChar char="•"/>
              <a:defRPr/>
            </a:pPr>
            <a:r>
              <a:rPr lang="en-US" dirty="0" smtClean="0">
                <a:latin typeface="Verdana" pitchFamily="34" charset="0"/>
                <a:ea typeface="+mn-ea"/>
                <a:cs typeface="+mn-cs"/>
              </a:rPr>
              <a:t>Let participants know if their configuration is set for teachers to select their focus at either the expectation or indicator level (level two or level three, respectively)</a:t>
            </a:r>
          </a:p>
          <a:p>
            <a:pPr marL="173079" indent="-173079">
              <a:buFont typeface="Arial" pitchFamily="34" charset="0"/>
              <a:buChar char="•"/>
              <a:defRPr/>
            </a:pPr>
            <a:r>
              <a:rPr lang="en-US" dirty="0" smtClean="0">
                <a:latin typeface="Verdana" pitchFamily="34" charset="0"/>
                <a:ea typeface="+mn-ea"/>
                <a:cs typeface="+mn-cs"/>
              </a:rPr>
              <a:t>The teacher will be prompted to pick all the mandatory goals</a:t>
            </a:r>
          </a:p>
          <a:p>
            <a:pPr marL="173079" indent="-173079">
              <a:buFont typeface="Arial" pitchFamily="34" charset="0"/>
              <a:buChar char="•"/>
              <a:defRPr/>
            </a:pPr>
            <a:r>
              <a:rPr lang="en-US" dirty="0" smtClean="0">
                <a:latin typeface="Verdana" pitchFamily="34" charset="0"/>
                <a:ea typeface="+mn-ea"/>
                <a:cs typeface="+mn-cs"/>
              </a:rPr>
              <a:t>Teachers have the option to align multiple goals to the same standard</a:t>
            </a:r>
          </a:p>
          <a:p>
            <a:pPr>
              <a:defRPr/>
            </a:pPr>
            <a:endParaRPr lang="en-US" dirty="0" smtClean="0">
              <a:latin typeface="Verdana" pitchFamily="34" charset="0"/>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a:ln/>
        </p:spPr>
      </p:sp>
      <p:sp>
        <p:nvSpPr>
          <p:cNvPr id="75779" name="Notes Placeholder 2"/>
          <p:cNvSpPr>
            <a:spLocks noGrp="1"/>
          </p:cNvSpPr>
          <p:nvPr>
            <p:ph type="body" idx="1"/>
          </p:nvPr>
        </p:nvSpPr>
        <p:spPr>
          <a:noFill/>
          <a:ln/>
        </p:spPr>
        <p:txBody>
          <a:bodyPr/>
          <a:lstStyle/>
          <a:p>
            <a:r>
              <a:rPr lang="en-CA" altLang="en-US" smtClean="0">
                <a:latin typeface="Verdana" pitchFamily="34" charset="0"/>
              </a:rPr>
              <a:t>``During the 2013-2014 school year, students will improve their ability to analyze text critically and use textual based evidence in their writing.  Students will improve their performance by one or more levels in both of these areas as evidenced by district common assessment and rubric.  Furthermore, 80% of students will perform at the proficient level overall on the post-assessment.``</a:t>
            </a:r>
          </a:p>
          <a:p>
            <a:endParaRPr lang="en-CA" altLang="en-US" smtClean="0">
              <a:latin typeface="Verdana" pitchFamily="34" charset="0"/>
            </a:endParaRPr>
          </a:p>
          <a:p>
            <a:r>
              <a:rPr lang="en-CA" altLang="en-US" smtClean="0">
                <a:latin typeface="Verdana" pitchFamily="34" charset="0"/>
              </a:rPr>
              <a:t>Save and Continue to the next goal.  Teachers must input a minimum of 2 goals and a max of 5</a:t>
            </a:r>
          </a:p>
          <a:p>
            <a:endParaRPr lang="en-CA" altLang="en-US" smtClean="0">
              <a:latin typeface="Verdana" pitchFamily="34" charset="0"/>
            </a:endParaRPr>
          </a:p>
          <a:p>
            <a:r>
              <a:rPr lang="en-US" altLang="en-US" smtClean="0">
                <a:latin typeface="Verdana" pitchFamily="34" charset="0"/>
              </a:rPr>
              <a:t>Save and continue to additional goals</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dirty="0" smtClean="0">
                <a:latin typeface="Verdana" pitchFamily="34" charset="0"/>
                <a:ea typeface="+mn-ea"/>
                <a:cs typeface="+mn-cs"/>
              </a:rPr>
              <a:t>Review &amp; Submit </a:t>
            </a:r>
          </a:p>
          <a:p>
            <a:pPr marL="173079" indent="-173079">
              <a:buFont typeface="Arial" pitchFamily="34" charset="0"/>
              <a:buChar char="•"/>
              <a:defRPr/>
            </a:pPr>
            <a:r>
              <a:rPr lang="en-US" dirty="0" smtClean="0">
                <a:latin typeface="Verdana" pitchFamily="34" charset="0"/>
                <a:ea typeface="+mn-ea"/>
                <a:cs typeface="+mn-cs"/>
              </a:rPr>
              <a:t>Once they are done selecting all the mandatory goals, they will be taken to the Review &amp; Submit view, which will give them the ability to add additional goals if they choose to do so</a:t>
            </a:r>
          </a:p>
          <a:p>
            <a:pPr marL="173079" indent="-173079">
              <a:buFont typeface="Arial" pitchFamily="34" charset="0"/>
              <a:buChar char="•"/>
              <a:defRPr/>
            </a:pPr>
            <a:r>
              <a:rPr lang="en-US" dirty="0" smtClean="0">
                <a:latin typeface="Verdana" pitchFamily="34" charset="0"/>
                <a:ea typeface="+mn-ea"/>
                <a:cs typeface="+mn-cs"/>
              </a:rPr>
              <a:t>Once they have created all their goals, they will be able to Review them before submitting them for approval </a:t>
            </a:r>
          </a:p>
          <a:p>
            <a:pPr marL="173079" indent="-173079">
              <a:buFont typeface="Arial" pitchFamily="34" charset="0"/>
              <a:buChar char="•"/>
              <a:defRPr/>
            </a:pPr>
            <a:r>
              <a:rPr lang="en-CA" dirty="0" smtClean="0">
                <a:latin typeface="Verdana" pitchFamily="34" charset="0"/>
                <a:ea typeface="+mn-ea"/>
                <a:cs typeface="+mn-cs"/>
              </a:rPr>
              <a:t>Now that you have entered your Professional Goals, submit your goals for approval.  Once submitted an administrator will change the status of your personal goals to </a:t>
            </a:r>
            <a:r>
              <a:rPr lang="en-CA" b="1" dirty="0" smtClean="0">
                <a:latin typeface="Verdana" pitchFamily="34" charset="0"/>
                <a:ea typeface="+mn-ea"/>
                <a:cs typeface="+mn-cs"/>
              </a:rPr>
              <a:t>Approved</a:t>
            </a:r>
            <a:r>
              <a:rPr lang="en-CA" dirty="0" smtClean="0">
                <a:latin typeface="Verdana" pitchFamily="34" charset="0"/>
                <a:ea typeface="+mn-ea"/>
                <a:cs typeface="+mn-cs"/>
              </a:rPr>
              <a:t> if they are accepted </a:t>
            </a:r>
            <a:r>
              <a:rPr lang="en-CA" i="1" dirty="0" smtClean="0">
                <a:latin typeface="Verdana" pitchFamily="34" charset="0"/>
                <a:ea typeface="+mn-ea"/>
                <a:cs typeface="+mn-cs"/>
              </a:rPr>
              <a:t>or</a:t>
            </a:r>
            <a:r>
              <a:rPr lang="en-CA" dirty="0" smtClean="0">
                <a:latin typeface="Verdana" pitchFamily="34" charset="0"/>
                <a:ea typeface="+mn-ea"/>
                <a:cs typeface="+mn-cs"/>
              </a:rPr>
              <a:t> rejected. Rejected PGPs are rolled back to the last previously approved PGP and retain their status of accepted. Administrators can set the status to </a:t>
            </a:r>
            <a:r>
              <a:rPr lang="en-CA" b="1" dirty="0" smtClean="0">
                <a:latin typeface="Verdana" pitchFamily="34" charset="0"/>
                <a:ea typeface="+mn-ea"/>
                <a:cs typeface="+mn-cs"/>
              </a:rPr>
              <a:t>Revision Requested</a:t>
            </a:r>
            <a:r>
              <a:rPr lang="en-CA" dirty="0" smtClean="0">
                <a:latin typeface="Verdana" pitchFamily="34" charset="0"/>
                <a:ea typeface="+mn-ea"/>
                <a:cs typeface="+mn-cs"/>
              </a:rPr>
              <a:t> if they would like to discuss your selection. You will receive an email and notification once your PGP is approved, rejected, or a conversation is requested.</a:t>
            </a:r>
          </a:p>
          <a:p>
            <a:pPr marL="173079" indent="-173079">
              <a:buFont typeface="Arial" pitchFamily="34" charset="0"/>
              <a:buChar char="•"/>
              <a:defRPr/>
            </a:pPr>
            <a:r>
              <a:rPr lang="en-CA" dirty="0" smtClean="0">
                <a:latin typeface="Verdana" pitchFamily="34" charset="0"/>
                <a:ea typeface="+mn-ea"/>
                <a:cs typeface="+mn-cs"/>
              </a:rPr>
              <a:t>While pending approval user may edit their goals, however they will not be able to revert back to original goals </a:t>
            </a:r>
          </a:p>
          <a:p>
            <a:pPr marL="173079" indent="-173079">
              <a:buFont typeface="Arial" pitchFamily="34" charset="0"/>
              <a:buChar char="•"/>
              <a:defRPr/>
            </a:pPr>
            <a:endParaRPr lang="en-CA" dirty="0" smtClean="0">
              <a:latin typeface="Verdana" pitchFamily="34" charset="0"/>
              <a:ea typeface="+mn-ea"/>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a:ln/>
        </p:spPr>
      </p:sp>
      <p:sp>
        <p:nvSpPr>
          <p:cNvPr id="77827" name="Notes Placeholder 2"/>
          <p:cNvSpPr>
            <a:spLocks noGrp="1"/>
          </p:cNvSpPr>
          <p:nvPr>
            <p:ph type="body" idx="1"/>
          </p:nvPr>
        </p:nvSpPr>
        <p:spPr>
          <a:noFill/>
          <a:ln/>
        </p:spPr>
        <p:txBody>
          <a:bodyPr/>
          <a:lstStyle/>
          <a:p>
            <a:pPr marL="173079" indent="-173079">
              <a:buFontTx/>
              <a:buChar char="•"/>
            </a:pPr>
            <a:r>
              <a:rPr lang="en-CA" altLang="en-US" dirty="0" smtClean="0">
                <a:latin typeface="Verdana" pitchFamily="34" charset="0"/>
              </a:rPr>
              <a:t>While Pending approval user may edit their goals.  However they will not be able to revert back to original goals </a:t>
            </a:r>
          </a:p>
          <a:p>
            <a:pPr marL="173079" indent="-173079">
              <a:buFontTx/>
              <a:buChar char="•"/>
            </a:pPr>
            <a:r>
              <a:rPr lang="en-US" altLang="en-US" dirty="0" smtClean="0">
                <a:latin typeface="Verdana" pitchFamily="34" charset="0"/>
              </a:rPr>
              <a:t>Once the PGP is approved, the teacher</a:t>
            </a:r>
            <a:r>
              <a:rPr lang="ja-JP" altLang="en-US" smtClean="0">
                <a:latin typeface="Verdana" pitchFamily="34" charset="0"/>
              </a:rPr>
              <a:t>’</a:t>
            </a:r>
            <a:r>
              <a:rPr lang="en-US" altLang="ja-JP" dirty="0" smtClean="0">
                <a:latin typeface="Verdana" pitchFamily="34" charset="0"/>
              </a:rPr>
              <a:t>s new goals will be used across the EDS as evidence of the work they are focusing on. It will be available in the PGP Home page, EDS dashboard, and in any future observations that are performed for the teacher. </a:t>
            </a:r>
          </a:p>
          <a:p>
            <a:pPr marL="173079" indent="-173079">
              <a:buFontTx/>
              <a:buChar char="•"/>
            </a:pPr>
            <a:r>
              <a:rPr lang="en-US" altLang="en-US" dirty="0" smtClean="0">
                <a:latin typeface="Verdana" pitchFamily="34" charset="0"/>
              </a:rPr>
              <a:t>Teachers will be able to get to their detailed goals by choosing to </a:t>
            </a:r>
            <a:r>
              <a:rPr lang="ja-JP" altLang="en-US" smtClean="0">
                <a:latin typeface="Verdana" pitchFamily="34" charset="0"/>
              </a:rPr>
              <a:t>“</a:t>
            </a:r>
            <a:r>
              <a:rPr lang="en-US" altLang="ja-JP" dirty="0" smtClean="0">
                <a:latin typeface="Verdana" pitchFamily="34" charset="0"/>
              </a:rPr>
              <a:t>View Details</a:t>
            </a:r>
            <a:r>
              <a:rPr lang="ja-JP" altLang="en-US" smtClean="0">
                <a:latin typeface="Verdana" pitchFamily="34" charset="0"/>
              </a:rPr>
              <a:t>”</a:t>
            </a:r>
            <a:endParaRPr lang="en-US" altLang="ja-JP" dirty="0" smtClean="0">
              <a:latin typeface="Verdana" pitchFamily="34" charset="0"/>
            </a:endParaRPr>
          </a:p>
          <a:p>
            <a:pPr marL="173079" indent="-173079">
              <a:buFontTx/>
              <a:buChar char="•"/>
            </a:pPr>
            <a:r>
              <a:rPr lang="en-US" altLang="en-US" dirty="0" smtClean="0">
                <a:latin typeface="Verdana" pitchFamily="34" charset="0"/>
              </a:rPr>
              <a:t>If teachers wish to change their PGP after approval, they are clearly informed that this will result in the creation of a new PGP</a:t>
            </a:r>
          </a:p>
          <a:p>
            <a:pPr marL="173079" indent="-173079">
              <a:buFontTx/>
              <a:buChar char="•"/>
            </a:pPr>
            <a:endParaRPr lang="en-CA" altLang="en-US" dirty="0" smtClean="0">
              <a:latin typeface="Verdana"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a:ln/>
        </p:spPr>
      </p:sp>
      <p:sp>
        <p:nvSpPr>
          <p:cNvPr id="78851" name="Notes Placeholder 2"/>
          <p:cNvSpPr>
            <a:spLocks noGrp="1"/>
          </p:cNvSpPr>
          <p:nvPr>
            <p:ph type="body" idx="1"/>
          </p:nvPr>
        </p:nvSpPr>
        <p:spPr>
          <a:noFill/>
          <a:ln/>
        </p:spPr>
        <p:txBody>
          <a:bodyPr/>
          <a:lstStyle/>
          <a:p>
            <a:pPr marL="491993" indent="-491993">
              <a:buFontTx/>
              <a:buChar char="•"/>
            </a:pPr>
            <a:r>
              <a:rPr lang="en-CA" altLang="en-US" dirty="0" smtClean="0">
                <a:latin typeface="Verdana" pitchFamily="34" charset="0"/>
              </a:rPr>
              <a:t>As an Administrator click on Professional Growth Plans to view and Approve teachers goals for the year</a:t>
            </a:r>
          </a:p>
          <a:p>
            <a:pPr marL="491993" indent="-491993">
              <a:buFontTx/>
              <a:buChar char="•"/>
            </a:pPr>
            <a:r>
              <a:rPr lang="en-US" altLang="en-US" dirty="0" smtClean="0">
                <a:latin typeface="Verdana" pitchFamily="34" charset="0"/>
              </a:rPr>
              <a:t>The principal can view a summary showing the teachers who still need to submit</a:t>
            </a:r>
          </a:p>
          <a:p>
            <a:pPr marL="491993" indent="-491993">
              <a:buFontTx/>
              <a:buChar char="•"/>
            </a:pPr>
            <a:r>
              <a:rPr lang="en-US" altLang="en-US" dirty="0" smtClean="0">
                <a:latin typeface="Verdana" pitchFamily="34" charset="0"/>
              </a:rPr>
              <a:t>Use the same screen to approve goals</a:t>
            </a:r>
          </a:p>
          <a:p>
            <a:pPr marL="491993" indent="-491993">
              <a:buFontTx/>
              <a:buChar char="•"/>
            </a:pPr>
            <a:r>
              <a:rPr lang="en-CA" altLang="en-US" dirty="0" smtClean="0">
                <a:latin typeface="Verdana" pitchFamily="34" charset="0"/>
              </a:rPr>
              <a:t>Teachers who have submitted </a:t>
            </a:r>
            <a:r>
              <a:rPr lang="en-CA" altLang="en-US" dirty="0" err="1" smtClean="0">
                <a:latin typeface="Verdana" pitchFamily="34" charset="0"/>
              </a:rPr>
              <a:t>PGPlans</a:t>
            </a:r>
            <a:r>
              <a:rPr lang="en-CA" altLang="en-US" dirty="0" smtClean="0">
                <a:latin typeface="Verdana" pitchFamily="34" charset="0"/>
              </a:rPr>
              <a:t> will display in blue hyperlink.  Click the link to view the PGP</a:t>
            </a:r>
          </a:p>
          <a:p>
            <a:pPr marL="491993" indent="-491993">
              <a:buFontTx/>
              <a:buChar char="•"/>
            </a:pPr>
            <a:r>
              <a:rPr lang="en-US" altLang="en-US" dirty="0" smtClean="0">
                <a:latin typeface="Verdana" pitchFamily="34" charset="0"/>
              </a:rPr>
              <a:t>School and district leadership can access a teacher</a:t>
            </a:r>
            <a:r>
              <a:rPr lang="ja-JP" altLang="en-US" smtClean="0">
                <a:latin typeface="Verdana" pitchFamily="34" charset="0"/>
              </a:rPr>
              <a:t>’</a:t>
            </a:r>
            <a:r>
              <a:rPr lang="en-US" altLang="ja-JP" dirty="0" smtClean="0">
                <a:latin typeface="Verdana" pitchFamily="34" charset="0"/>
              </a:rPr>
              <a:t>s past PGP by clicking through from their view.</a:t>
            </a:r>
          </a:p>
          <a:p>
            <a:pPr marL="491993" indent="-491993">
              <a:buFontTx/>
              <a:buChar char="•"/>
            </a:pPr>
            <a:r>
              <a:rPr lang="en-US" altLang="en-US" dirty="0" smtClean="0">
                <a:latin typeface="Verdana" pitchFamily="34" charset="0"/>
              </a:rPr>
              <a:t>Principals also have a way of seeing all the PGP goals in case they have multiple goals</a:t>
            </a:r>
          </a:p>
          <a:p>
            <a:pPr marL="491993" indent="-491993">
              <a:buFontTx/>
              <a:buChar char="•"/>
            </a:pPr>
            <a:r>
              <a:rPr lang="en-CA" altLang="en-US" dirty="0" smtClean="0">
                <a:latin typeface="Verdana" pitchFamily="34" charset="0"/>
              </a:rPr>
              <a:t>Notification that an administrator has sent back a Teachers PGP for revisions</a:t>
            </a:r>
          </a:p>
          <a:p>
            <a:pPr marL="491993" indent="-491993">
              <a:buFontTx/>
              <a:buChar char="•"/>
            </a:pPr>
            <a:r>
              <a:rPr lang="en-CA" altLang="en-US" dirty="0" smtClean="0">
                <a:latin typeface="Verdana" pitchFamily="34" charset="0"/>
              </a:rPr>
              <a:t>When approve is selected the teacher will receive a notification that their goals have been approved</a:t>
            </a:r>
          </a:p>
          <a:p>
            <a:pPr marL="491993" indent="-491993">
              <a:buFontTx/>
              <a:buChar char="•"/>
            </a:pPr>
            <a:endParaRPr lang="en-US" altLang="en-US" dirty="0" smtClean="0">
              <a:latin typeface="Verdana" pitchFamily="34" charset="0"/>
            </a:endParaRPr>
          </a:p>
          <a:p>
            <a:pPr marL="491993" indent="-491993">
              <a:buFontTx/>
              <a:buChar char="•"/>
            </a:pPr>
            <a:endParaRPr lang="en-US" altLang="en-US" dirty="0" smtClean="0">
              <a:latin typeface="Verdana" pitchFamily="34" charset="0"/>
            </a:endParaRPr>
          </a:p>
          <a:p>
            <a:pPr marL="491993" indent="-491993"/>
            <a:endParaRPr lang="en-US" altLang="en-US" dirty="0" smtClean="0">
              <a:latin typeface="Verdana"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a:ln/>
        </p:spPr>
      </p:sp>
      <p:sp>
        <p:nvSpPr>
          <p:cNvPr id="79875" name="Notes Placeholder 2"/>
          <p:cNvSpPr>
            <a:spLocks noGrp="1"/>
          </p:cNvSpPr>
          <p:nvPr>
            <p:ph type="body" idx="1"/>
          </p:nvPr>
        </p:nvSpPr>
        <p:spPr>
          <a:noFill/>
          <a:ln/>
        </p:spPr>
        <p:txBody>
          <a:bodyPr/>
          <a:lstStyle/>
          <a:p>
            <a:r>
              <a:rPr lang="en-CA" altLang="en-US" smtClean="0">
                <a:latin typeface="Verdana" pitchFamily="34" charset="0"/>
              </a:rPr>
              <a:t>What the teacher will see when PGP have been sent back for revisions.  Teachers can now click Edit Goals and resubmit.</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noFill/>
          <a:ln/>
        </p:spPr>
        <p:txBody>
          <a:bodyPr/>
          <a:lstStyle/>
          <a:p>
            <a:endParaRPr lang="en-US" altLang="en-US" smtClean="0">
              <a:latin typeface="Verdana" pitchFamily="34" charset="0"/>
            </a:endParaRPr>
          </a:p>
          <a:p>
            <a:endParaRPr lang="en-US" altLang="en-US" smtClean="0">
              <a:latin typeface="Verdana" pitchFamily="34" charset="0"/>
            </a:endParaRPr>
          </a:p>
          <a:p>
            <a:r>
              <a:rPr lang="en-US" altLang="en-US" smtClean="0">
                <a:latin typeface="Verdana" pitchFamily="34" charset="0"/>
              </a:rPr>
              <a:t>The Goal indicators are updated in various parts of the application and out-bound communication to the user such as emails and notifications. Some examples are : My Observation Report and PGP web part </a:t>
            </a:r>
          </a:p>
          <a:p>
            <a:endParaRPr lang="en-US" altLang="en-US" smtClean="0">
              <a:latin typeface="Verdana" pitchFamily="34" charset="0"/>
            </a:endParaRPr>
          </a:p>
          <a:p>
            <a:r>
              <a:rPr lang="en-US" altLang="en-US" smtClean="0">
                <a:latin typeface="Verdana" pitchFamily="34" charset="0"/>
              </a:rPr>
              <a:t> </a:t>
            </a:r>
          </a:p>
          <a:p>
            <a:endParaRPr lang="en-US" altLang="en-US" smtClean="0">
              <a:latin typeface="Verdana"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a:ln/>
        </p:spPr>
      </p:sp>
      <p:sp>
        <p:nvSpPr>
          <p:cNvPr id="80899"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3079" indent="-173079">
              <a:buFont typeface="Arial" pitchFamily="34" charset="0"/>
              <a:buChar char="•"/>
              <a:defRPr/>
            </a:pPr>
            <a:r>
              <a:rPr lang="en-US" dirty="0" smtClean="0">
                <a:latin typeface="Verdana" pitchFamily="34" charset="0"/>
                <a:ea typeface="+mn-ea"/>
                <a:cs typeface="+mn-cs"/>
              </a:rPr>
              <a:t>Any changes to the School Goal will take require teachers to get in and select a new goal </a:t>
            </a:r>
          </a:p>
          <a:p>
            <a:pPr marL="173079" indent="-173079">
              <a:buFont typeface="Arial" pitchFamily="34" charset="0"/>
              <a:buChar char="•"/>
              <a:defRPr/>
            </a:pPr>
            <a:r>
              <a:rPr lang="en-US" dirty="0" smtClean="0">
                <a:latin typeface="Verdana" pitchFamily="34" charset="0"/>
                <a:ea typeface="+mn-ea"/>
                <a:cs typeface="+mn-cs"/>
              </a:rPr>
              <a:t>Teachers will receive an email explaining the changes made by the school leadership</a:t>
            </a:r>
          </a:p>
          <a:p>
            <a:pPr marL="173079" indent="-173079">
              <a:buFont typeface="Arial" pitchFamily="34" charset="0"/>
              <a:buChar char="•"/>
              <a:defRPr/>
            </a:pPr>
            <a:r>
              <a:rPr lang="en-US" dirty="0" smtClean="0">
                <a:latin typeface="Verdana" pitchFamily="34" charset="0"/>
                <a:ea typeface="+mn-ea"/>
                <a:cs typeface="+mn-cs"/>
              </a:rPr>
              <a:t>On clicking the link provided, all teachers will be redirected to their PGP Summary page</a:t>
            </a:r>
          </a:p>
          <a:p>
            <a:pPr marL="173079" indent="-173079">
              <a:buFont typeface="Arial" pitchFamily="34" charset="0"/>
              <a:buChar char="•"/>
              <a:defRPr/>
            </a:pPr>
            <a:r>
              <a:rPr lang="en-US" dirty="0" smtClean="0">
                <a:latin typeface="Verdana" pitchFamily="34" charset="0"/>
                <a:ea typeface="+mn-ea"/>
                <a:cs typeface="+mn-cs"/>
              </a:rPr>
              <a:t>Teachers will be provided some friendly messaging on next steps and they can then take necessary actions </a:t>
            </a:r>
          </a:p>
          <a:p>
            <a:pPr marL="173079" indent="-173079">
              <a:buFont typeface="Arial" pitchFamily="34" charset="0"/>
              <a:buChar char="•"/>
              <a:defRPr/>
            </a:pPr>
            <a:endParaRPr lang="en-US" dirty="0" smtClean="0">
              <a:latin typeface="Verdana" pitchFamily="34" charset="0"/>
              <a:ea typeface="+mn-ea"/>
              <a:cs typeface="+mn-cs"/>
            </a:endParaRPr>
          </a:p>
          <a:p>
            <a:pPr>
              <a:defRPr/>
            </a:pPr>
            <a:endParaRPr lang="en-US" dirty="0" smtClean="0">
              <a:latin typeface="Verdana" pitchFamily="34" charset="0"/>
              <a:ea typeface="+mn-ea"/>
              <a:cs typeface="+mn-cs"/>
            </a:endParaRPr>
          </a:p>
          <a:p>
            <a:pPr>
              <a:defRPr/>
            </a:pPr>
            <a:endParaRPr lang="en-US" dirty="0" smtClean="0">
              <a:latin typeface="Verdana" pitchFamily="34" charset="0"/>
              <a:ea typeface="+mn-ea"/>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a:ln/>
        </p:spPr>
      </p:sp>
      <p:sp>
        <p:nvSpPr>
          <p:cNvPr id="64515" name="Notes Placeholder 2"/>
          <p:cNvSpPr>
            <a:spLocks noGrp="1"/>
          </p:cNvSpPr>
          <p:nvPr>
            <p:ph type="body" idx="1"/>
          </p:nvPr>
        </p:nvSpPr>
        <p:spPr>
          <a:noFill/>
          <a:ln/>
        </p:spPr>
        <p:txBody>
          <a:bodyPr/>
          <a:lstStyle/>
          <a:p>
            <a:r>
              <a:rPr lang="en-US" altLang="en-US" smtClean="0">
                <a:latin typeface="Verdana" pitchFamily="34" charset="0"/>
              </a:rPr>
              <a:t>Originally, Schoolnet was only able to load information such as teacher certifications and credit for professional development activities. Recently, with the new EDS Suite, the focus is on moving toward functionality that supports Assessment for Learning, such as surveys and walk-throughs.</a:t>
            </a:r>
          </a:p>
        </p:txBody>
      </p:sp>
      <p:sp>
        <p:nvSpPr>
          <p:cNvPr id="64516"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838F263C-98FD-4C3C-846B-15C1A891124B}" type="slidenum">
              <a:rPr lang="en-US" altLang="en-US"/>
              <a:pPr/>
              <a:t>2</a:t>
            </a:fld>
            <a:endParaRPr lang="en-US"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p:spPr>
        <p:txBody>
          <a:bodyPr/>
          <a:lstStyle/>
          <a:p>
            <a:endParaRPr lang="en-US" altLang="en-US" smtClean="0">
              <a:latin typeface="Verdana"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Image Placeholder 1"/>
          <p:cNvSpPr>
            <a:spLocks noGrp="1" noRot="1" noChangeAspect="1" noTextEdit="1"/>
          </p:cNvSpPr>
          <p:nvPr>
            <p:ph type="sldImg"/>
          </p:nvPr>
        </p:nvSpPr>
        <p:spPr>
          <a:ln/>
        </p:spPr>
      </p:sp>
      <p:sp>
        <p:nvSpPr>
          <p:cNvPr id="81923"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defRPr/>
            </a:pPr>
            <a:r>
              <a:rPr lang="en-US" dirty="0" smtClean="0">
                <a:latin typeface="Verdana" pitchFamily="34" charset="0"/>
                <a:ea typeface="+mn-ea"/>
                <a:cs typeface="+mn-cs"/>
              </a:rPr>
              <a:t>Communicate:</a:t>
            </a:r>
          </a:p>
          <a:p>
            <a:pPr marL="173079" indent="-173079">
              <a:buFont typeface="Arial" pitchFamily="34" charset="0"/>
              <a:buChar char="•"/>
              <a:defRPr/>
            </a:pPr>
            <a:r>
              <a:rPr lang="en-US" dirty="0" smtClean="0">
                <a:latin typeface="Verdana" pitchFamily="34" charset="0"/>
                <a:ea typeface="+mn-ea"/>
                <a:cs typeface="+mn-cs"/>
              </a:rPr>
              <a:t>Whether one or multiple observations is allowed per window</a:t>
            </a:r>
          </a:p>
          <a:p>
            <a:pPr marL="173079" indent="-173079">
              <a:buFont typeface="Arial" pitchFamily="34" charset="0"/>
              <a:buChar char="•"/>
              <a:defRPr/>
            </a:pPr>
            <a:r>
              <a:rPr lang="en-US" dirty="0" smtClean="0">
                <a:latin typeface="Verdana" pitchFamily="34" charset="0"/>
                <a:ea typeface="+mn-ea"/>
                <a:cs typeface="+mn-cs"/>
              </a:rPr>
              <a:t>If observations will be by leadership, peers or both</a:t>
            </a:r>
          </a:p>
        </p:txBody>
      </p:sp>
      <p:sp>
        <p:nvSpPr>
          <p:cNvPr id="83972"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32E6A333-7C56-47EE-84A4-791A67FC74C6}" type="slidenum">
              <a:rPr lang="en-US" altLang="en-US"/>
              <a:pPr/>
              <a:t>22</a:t>
            </a:fld>
            <a:endParaRPr lang="en-US"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a:ln/>
        </p:spPr>
      </p:sp>
      <p:sp>
        <p:nvSpPr>
          <p:cNvPr id="84995" name="Notes Placeholder 2"/>
          <p:cNvSpPr>
            <a:spLocks noGrp="1"/>
          </p:cNvSpPr>
          <p:nvPr>
            <p:ph type="body" idx="1"/>
          </p:nvPr>
        </p:nvSpPr>
        <p:spPr>
          <a:noFill/>
          <a:ln/>
        </p:spPr>
        <p:txBody>
          <a:bodyPr/>
          <a:lstStyle/>
          <a:p>
            <a:r>
              <a:rPr lang="en-US" altLang="en-US" smtClean="0">
                <a:latin typeface="Verdana" pitchFamily="34" charset="0"/>
              </a:rPr>
              <a:t>Hide this slide if tasks completed. </a:t>
            </a:r>
          </a:p>
          <a:p>
            <a:endParaRPr lang="en-US" altLang="en-US" smtClean="0">
              <a:latin typeface="Verdana" pitchFamily="34" charset="0"/>
            </a:endParaRPr>
          </a:p>
          <a:p>
            <a:r>
              <a:rPr lang="en-US" altLang="en-US" smtClean="0">
                <a:latin typeface="Verdana" pitchFamily="34" charset="0"/>
              </a:rPr>
              <a:t>Although the scope of this training does not include covering configuration tasks, it may be useful to understand the work that needs to be in place before you can conduct observations. When planning for the first observation window, keep in mind that all these steps need to happen first.</a:t>
            </a:r>
          </a:p>
        </p:txBody>
      </p:sp>
      <p:sp>
        <p:nvSpPr>
          <p:cNvPr id="84996"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0EB53500-E191-45DB-A31F-CC4CE89AE60F}" type="slidenum">
              <a:rPr lang="en-US" altLang="en-US"/>
              <a:pPr/>
              <a:t>23</a:t>
            </a:fld>
            <a:endParaRPr lang="en-US"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a:ln/>
        </p:spPr>
      </p:sp>
      <p:sp>
        <p:nvSpPr>
          <p:cNvPr id="86019" name="Notes Placeholder 2"/>
          <p:cNvSpPr>
            <a:spLocks noGrp="1"/>
          </p:cNvSpPr>
          <p:nvPr>
            <p:ph type="body" idx="1"/>
          </p:nvPr>
        </p:nvSpPr>
        <p:spPr>
          <a:noFill/>
          <a:ln/>
        </p:spPr>
        <p:txBody>
          <a:bodyPr/>
          <a:lstStyle/>
          <a:p>
            <a:r>
              <a:rPr lang="en-US" altLang="en-US" smtClean="0">
                <a:latin typeface="Verdana" pitchFamily="34" charset="0"/>
              </a:rPr>
              <a:t>Prior to observations, determine who will observe and be observed. Can also upload via csv file</a:t>
            </a:r>
          </a:p>
        </p:txBody>
      </p:sp>
      <p:sp>
        <p:nvSpPr>
          <p:cNvPr id="86020"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BD4AC1F6-CE13-4547-B4F2-0A926E6D7C8B}" type="slidenum">
              <a:rPr lang="en-US" altLang="en-US"/>
              <a:pPr/>
              <a:t>24</a:t>
            </a:fld>
            <a:endParaRPr lang="en-US"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a:ln/>
        </p:spPr>
      </p:sp>
      <p:sp>
        <p:nvSpPr>
          <p:cNvPr id="87043" name="Notes Placeholder 2"/>
          <p:cNvSpPr>
            <a:spLocks noGrp="1"/>
          </p:cNvSpPr>
          <p:nvPr>
            <p:ph type="body" idx="1"/>
          </p:nvPr>
        </p:nvSpPr>
        <p:spPr>
          <a:noFill/>
          <a:ln/>
        </p:spPr>
        <p:txBody>
          <a:bodyPr/>
          <a:lstStyle/>
          <a:p>
            <a:pPr marL="491993" indent="-491993">
              <a:buFontTx/>
              <a:buChar char="•"/>
            </a:pPr>
            <a:r>
              <a:rPr lang="en-US" altLang="en-US" dirty="0" smtClean="0">
                <a:latin typeface="Verdana" pitchFamily="34" charset="0"/>
              </a:rPr>
              <a:t>To access a list of </a:t>
            </a:r>
            <a:r>
              <a:rPr lang="en-US" altLang="en-US" dirty="0" err="1" smtClean="0">
                <a:latin typeface="Verdana" pitchFamily="34" charset="0"/>
              </a:rPr>
              <a:t>observees</a:t>
            </a:r>
            <a:r>
              <a:rPr lang="en-US" altLang="en-US" dirty="0" smtClean="0">
                <a:latin typeface="Verdana" pitchFamily="34" charset="0"/>
              </a:rPr>
              <a:t>, click </a:t>
            </a:r>
            <a:r>
              <a:rPr lang="en-US" altLang="en-US" b="1" dirty="0" smtClean="0">
                <a:latin typeface="Verdana" pitchFamily="34" charset="0"/>
              </a:rPr>
              <a:t>My Observation Caseload </a:t>
            </a:r>
            <a:r>
              <a:rPr lang="en-US" altLang="en-US" dirty="0" smtClean="0">
                <a:latin typeface="Verdana" pitchFamily="34" charset="0"/>
              </a:rPr>
              <a:t>from EDS sub-menu</a:t>
            </a:r>
          </a:p>
          <a:p>
            <a:pPr marL="491993" indent="-491993">
              <a:buFontTx/>
              <a:buChar char="•"/>
            </a:pPr>
            <a:r>
              <a:rPr lang="en-US" altLang="en-US" dirty="0" smtClean="0">
                <a:latin typeface="Verdana" pitchFamily="34" charset="0"/>
              </a:rPr>
              <a:t>Make sure you are in the correct observation window</a:t>
            </a:r>
          </a:p>
          <a:p>
            <a:pPr marL="491993" indent="-491993"/>
            <a:endParaRPr lang="en-CA" altLang="en-US" dirty="0" smtClean="0">
              <a:latin typeface="Verdana" pitchFamily="34" charset="0"/>
            </a:endParaRPr>
          </a:p>
          <a:p>
            <a:pPr marL="491993" indent="-491993"/>
            <a:r>
              <a:rPr lang="en-CA" altLang="en-US" dirty="0" smtClean="0">
                <a:latin typeface="Verdana" pitchFamily="34" charset="0"/>
              </a:rPr>
              <a:t>On this screen administrators can select the window of observation</a:t>
            </a:r>
          </a:p>
          <a:p>
            <a:pPr marL="491993" indent="-491993"/>
            <a:r>
              <a:rPr lang="en-CA" altLang="en-US" dirty="0" smtClean="0">
                <a:latin typeface="Verdana" pitchFamily="34" charset="0"/>
              </a:rPr>
              <a:t>Create a new observation of a teacher.</a:t>
            </a:r>
          </a:p>
          <a:p>
            <a:pPr marL="491993" indent="-491993"/>
            <a:r>
              <a:rPr lang="en-CA" altLang="en-US" dirty="0" smtClean="0">
                <a:latin typeface="Verdana" pitchFamily="34" charset="0"/>
              </a:rPr>
              <a:t>When the correct window has been selected use the drop down on New observation to select the type of observation that will be conducted.</a:t>
            </a:r>
          </a:p>
          <a:p>
            <a:pPr marL="491993" indent="-491993"/>
            <a:endParaRPr lang="en-CA" altLang="en-US" dirty="0" smtClean="0">
              <a:latin typeface="Verdana" pitchFamily="34" charset="0"/>
            </a:endParaRPr>
          </a:p>
          <a:p>
            <a:pPr marL="491993" indent="-491993"/>
            <a:endParaRPr lang="en-CA" altLang="en-US" dirty="0" smtClean="0">
              <a:latin typeface="Verdana" pitchFamily="34" charset="0"/>
            </a:endParaRPr>
          </a:p>
          <a:p>
            <a:pPr marL="491993" indent="-491993"/>
            <a:r>
              <a:rPr lang="en-CA" altLang="en-US" dirty="0" smtClean="0">
                <a:latin typeface="Verdana" pitchFamily="34" charset="0"/>
              </a:rPr>
              <a:t>Full – Full classroom Period</a:t>
            </a:r>
          </a:p>
          <a:p>
            <a:pPr marL="491993" indent="-491993"/>
            <a:r>
              <a:rPr lang="en-CA" altLang="en-US" dirty="0" smtClean="0">
                <a:latin typeface="Verdana" pitchFamily="34" charset="0"/>
              </a:rPr>
              <a:t>Partial – Observation (mini) – 20-30 </a:t>
            </a:r>
            <a:r>
              <a:rPr lang="en-CA" altLang="en-US" dirty="0" err="1" smtClean="0">
                <a:latin typeface="Verdana" pitchFamily="34" charset="0"/>
              </a:rPr>
              <a:t>mins</a:t>
            </a:r>
            <a:r>
              <a:rPr lang="en-CA" altLang="en-US" dirty="0" smtClean="0">
                <a:latin typeface="Verdana" pitchFamily="34" charset="0"/>
              </a:rPr>
              <a:t> of a class</a:t>
            </a:r>
          </a:p>
          <a:p>
            <a:pPr marL="491993" indent="-491993"/>
            <a:r>
              <a:rPr lang="en-CA" altLang="en-US" dirty="0" smtClean="0">
                <a:latin typeface="Verdana" pitchFamily="34" charset="0"/>
              </a:rPr>
              <a:t>Walkthrough (not used in KY)</a:t>
            </a:r>
          </a:p>
          <a:p>
            <a:pPr marL="491993" indent="-491993"/>
            <a:endParaRPr lang="en-CA" altLang="en-US" dirty="0" smtClean="0">
              <a:latin typeface="Verdana" pitchFamily="34" charset="0"/>
            </a:endParaRPr>
          </a:p>
          <a:p>
            <a:pPr marL="491993" indent="-491993"/>
            <a:r>
              <a:rPr lang="en-CA" altLang="en-US" dirty="0" smtClean="0">
                <a:latin typeface="Verdana" pitchFamily="34" charset="0"/>
              </a:rPr>
              <a:t>Schedule Unannounced - will allow an administrator to schedule observations in the future (teachers will </a:t>
            </a:r>
            <a:r>
              <a:rPr lang="en-CA" altLang="en-US" b="1" dirty="0" smtClean="0">
                <a:latin typeface="Verdana" pitchFamily="34" charset="0"/>
              </a:rPr>
              <a:t>not </a:t>
            </a:r>
            <a:r>
              <a:rPr lang="en-CA" altLang="en-US" dirty="0" smtClean="0">
                <a:latin typeface="Verdana" pitchFamily="34" charset="0"/>
              </a:rPr>
              <a:t>be notified)</a:t>
            </a:r>
          </a:p>
          <a:p>
            <a:pPr marL="491993" indent="-491993"/>
            <a:r>
              <a:rPr lang="en-CA" altLang="en-US" dirty="0" smtClean="0">
                <a:latin typeface="Verdana" pitchFamily="34" charset="0"/>
              </a:rPr>
              <a:t>Schedule Announced - will allow an administrator to schedule observations in the future (teachers will be notified)</a:t>
            </a:r>
          </a:p>
          <a:p>
            <a:pPr marL="491993" indent="-491993"/>
            <a:endParaRPr lang="en-CA" altLang="en-US" dirty="0" smtClean="0">
              <a:latin typeface="Verdana"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p:spPr>
        <p:txBody>
          <a:bodyPr/>
          <a:lstStyle/>
          <a:p>
            <a:pPr marL="519236" lvl="1" indent="-173079">
              <a:spcBef>
                <a:spcPts val="606"/>
              </a:spcBef>
              <a:buFontTx/>
              <a:buChar char="•"/>
            </a:pPr>
            <a:r>
              <a:rPr lang="en-US" altLang="en-US" dirty="0" smtClean="0">
                <a:solidFill>
                  <a:schemeClr val="tx2"/>
                </a:solidFill>
                <a:latin typeface="Verdana" pitchFamily="34" charset="0"/>
              </a:rPr>
              <a:t>Changing scheduled observation</a:t>
            </a:r>
            <a:r>
              <a:rPr lang="ja-JP" altLang="en-US" smtClean="0">
                <a:solidFill>
                  <a:schemeClr val="tx2"/>
                </a:solidFill>
                <a:latin typeface="Verdana" pitchFamily="34" charset="0"/>
              </a:rPr>
              <a:t>’</a:t>
            </a:r>
            <a:r>
              <a:rPr lang="en-US" altLang="ja-JP" dirty="0" smtClean="0">
                <a:solidFill>
                  <a:schemeClr val="tx2"/>
                </a:solidFill>
                <a:latin typeface="Verdana" pitchFamily="34" charset="0"/>
              </a:rPr>
              <a:t>s details and clicking </a:t>
            </a:r>
            <a:r>
              <a:rPr lang="en-US" altLang="ja-JP" b="1" dirty="0" smtClean="0">
                <a:solidFill>
                  <a:schemeClr val="tx2"/>
                </a:solidFill>
                <a:latin typeface="Verdana" pitchFamily="34" charset="0"/>
              </a:rPr>
              <a:t>Set/Send Appointment </a:t>
            </a:r>
            <a:r>
              <a:rPr lang="en-US" altLang="ja-JP" dirty="0" smtClean="0">
                <a:solidFill>
                  <a:schemeClr val="tx2"/>
                </a:solidFill>
                <a:latin typeface="Verdana" pitchFamily="34" charset="0"/>
              </a:rPr>
              <a:t>sends updated email notification/calendar invite</a:t>
            </a:r>
          </a:p>
          <a:p>
            <a:pPr marL="519236" lvl="1" indent="-173079">
              <a:spcBef>
                <a:spcPts val="606"/>
              </a:spcBef>
              <a:buFontTx/>
              <a:buChar char="•"/>
            </a:pPr>
            <a:r>
              <a:rPr lang="en-US" altLang="en-US" dirty="0" smtClean="0">
                <a:solidFill>
                  <a:schemeClr val="tx2"/>
                </a:solidFill>
                <a:latin typeface="Verdana" pitchFamily="34" charset="0"/>
              </a:rPr>
              <a:t>Cancelling a scheduled observation sends an email notification/calendar invite cancellation.</a:t>
            </a:r>
          </a:p>
          <a:p>
            <a:pPr marL="519236" lvl="1" indent="-173079">
              <a:spcBef>
                <a:spcPts val="606"/>
              </a:spcBef>
              <a:buFontTx/>
              <a:buChar char="•"/>
            </a:pPr>
            <a:r>
              <a:rPr lang="en-US" altLang="en-US" dirty="0" smtClean="0">
                <a:solidFill>
                  <a:schemeClr val="tx2"/>
                </a:solidFill>
                <a:latin typeface="Verdana" pitchFamily="34" charset="0"/>
              </a:rPr>
              <a:t>Clicking </a:t>
            </a:r>
            <a:r>
              <a:rPr lang="en-US" altLang="en-US" b="1" dirty="0" smtClean="0">
                <a:solidFill>
                  <a:schemeClr val="tx2"/>
                </a:solidFill>
                <a:latin typeface="Verdana" pitchFamily="34" charset="0"/>
              </a:rPr>
              <a:t>Observe Now</a:t>
            </a:r>
            <a:r>
              <a:rPr lang="en-US" altLang="en-US" dirty="0" smtClean="0">
                <a:solidFill>
                  <a:schemeClr val="tx2"/>
                </a:solidFill>
                <a:latin typeface="Verdana" pitchFamily="34" charset="0"/>
              </a:rPr>
              <a:t> launches an observation. The scheduled item on caseload is replaced with an observation record.</a:t>
            </a:r>
          </a:p>
          <a:p>
            <a:pPr marL="519236" lvl="1" indent="-173079" eaLnBrk="1" hangingPunct="1">
              <a:spcBef>
                <a:spcPts val="606"/>
              </a:spcBef>
              <a:buFontTx/>
              <a:buChar char="•"/>
            </a:pPr>
            <a:r>
              <a:rPr lang="en-US" altLang="en-US" dirty="0" smtClean="0">
                <a:solidFill>
                  <a:schemeClr val="tx2"/>
                </a:solidFill>
                <a:latin typeface="Verdana" pitchFamily="34" charset="0"/>
              </a:rPr>
              <a:t>Once observation has been scheduled, it appears on the caseload as </a:t>
            </a:r>
            <a:r>
              <a:rPr lang="ja-JP" altLang="en-US" smtClean="0">
                <a:solidFill>
                  <a:schemeClr val="tx2"/>
                </a:solidFill>
                <a:latin typeface="Verdana" pitchFamily="34" charset="0"/>
              </a:rPr>
              <a:t>“</a:t>
            </a:r>
            <a:r>
              <a:rPr lang="en-US" altLang="ja-JP" dirty="0" smtClean="0">
                <a:solidFill>
                  <a:schemeClr val="tx2"/>
                </a:solidFill>
                <a:latin typeface="Verdana" pitchFamily="34" charset="0"/>
              </a:rPr>
              <a:t>Scheduled.</a:t>
            </a:r>
            <a:r>
              <a:rPr lang="ja-JP" altLang="en-US" smtClean="0">
                <a:solidFill>
                  <a:schemeClr val="tx2"/>
                </a:solidFill>
                <a:latin typeface="Verdana" pitchFamily="34" charset="0"/>
              </a:rPr>
              <a:t>”</a:t>
            </a:r>
            <a:endParaRPr lang="en-US" altLang="ja-JP" dirty="0" smtClean="0">
              <a:solidFill>
                <a:schemeClr val="tx2"/>
              </a:solidFill>
              <a:latin typeface="Verdana" pitchFamily="34" charset="0"/>
            </a:endParaRPr>
          </a:p>
          <a:p>
            <a:pPr marL="519236" lvl="1" indent="-173079">
              <a:spcBef>
                <a:spcPts val="606"/>
              </a:spcBef>
            </a:pPr>
            <a:endParaRPr lang="en-US" altLang="en-US" dirty="0" smtClean="0">
              <a:solidFill>
                <a:schemeClr val="tx2"/>
              </a:solidFill>
              <a:latin typeface="Verdana" pitchFamily="34" charset="0"/>
            </a:endParaRPr>
          </a:p>
          <a:p>
            <a:endParaRPr lang="en-US" altLang="en-US" dirty="0" smtClean="0">
              <a:latin typeface="Verdana" pitchFamily="34" charset="0"/>
            </a:endParaRPr>
          </a:p>
        </p:txBody>
      </p:sp>
      <p:sp>
        <p:nvSpPr>
          <p:cNvPr id="88068"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145EAD65-C1DF-4334-8859-DB3305407F62}" type="slidenum">
              <a:rPr lang="en-US" altLang="en-US"/>
              <a:pPr/>
              <a:t>26</a:t>
            </a:fld>
            <a:endParaRPr lang="en-US"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p:spPr>
        <p:txBody>
          <a:bodyPr/>
          <a:lstStyle/>
          <a:p>
            <a:r>
              <a:rPr lang="en-US" altLang="en-US" dirty="0" smtClean="0">
                <a:latin typeface="Verdana" pitchFamily="34" charset="0"/>
              </a:rPr>
              <a:t>If observations </a:t>
            </a:r>
            <a:r>
              <a:rPr lang="en-US" altLang="en-US" dirty="0" err="1" smtClean="0">
                <a:latin typeface="Verdana" pitchFamily="34" charset="0"/>
              </a:rPr>
              <a:t>aren</a:t>
            </a:r>
            <a:r>
              <a:rPr lang="ja-JP" altLang="en-US" smtClean="0">
                <a:latin typeface="Verdana" pitchFamily="34" charset="0"/>
              </a:rPr>
              <a:t>’</a:t>
            </a:r>
            <a:r>
              <a:rPr lang="en-US" altLang="ja-JP" dirty="0" smtClean="0">
                <a:latin typeface="Verdana" pitchFamily="34" charset="0"/>
              </a:rPr>
              <a:t>t scheduled by observer and a pre-observation form is required, discuss how teacher will obtain the form.</a:t>
            </a:r>
          </a:p>
          <a:p>
            <a:r>
              <a:rPr lang="en-US" altLang="en-US" dirty="0" smtClean="0">
                <a:latin typeface="Verdana" pitchFamily="34" charset="0"/>
              </a:rPr>
              <a:t>Location of completed pre-observation forms:</a:t>
            </a:r>
          </a:p>
          <a:p>
            <a:pPr marL="491993" lvl="1">
              <a:spcBef>
                <a:spcPts val="858"/>
              </a:spcBef>
            </a:pPr>
            <a:r>
              <a:rPr lang="en-US" altLang="en-US" dirty="0" smtClean="0">
                <a:latin typeface="Verdana" pitchFamily="34" charset="0"/>
              </a:rPr>
              <a:t>Scheduling view</a:t>
            </a:r>
          </a:p>
          <a:p>
            <a:pPr marL="491993" lvl="1">
              <a:spcBef>
                <a:spcPts val="858"/>
              </a:spcBef>
            </a:pPr>
            <a:r>
              <a:rPr lang="en-US" altLang="en-US" dirty="0" smtClean="0">
                <a:latin typeface="Verdana" pitchFamily="34" charset="0"/>
              </a:rPr>
              <a:t>Observation form</a:t>
            </a:r>
          </a:p>
          <a:p>
            <a:pPr marL="491993" lvl="1">
              <a:spcBef>
                <a:spcPts val="858"/>
              </a:spcBef>
            </a:pPr>
            <a:r>
              <a:rPr lang="en-US" altLang="en-US" dirty="0" smtClean="0">
                <a:latin typeface="Verdana" pitchFamily="34" charset="0"/>
              </a:rPr>
              <a:t>Final observation report</a:t>
            </a:r>
          </a:p>
          <a:p>
            <a:endParaRPr lang="en-US" altLang="en-US" dirty="0" smtClean="0">
              <a:latin typeface="Verdana" pitchFamily="34" charset="0"/>
            </a:endParaRPr>
          </a:p>
        </p:txBody>
      </p:sp>
      <p:sp>
        <p:nvSpPr>
          <p:cNvPr id="89092"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78832E54-0948-4D5F-9C98-1921993E99D1}" type="slidenum">
              <a:rPr lang="en-US" altLang="en-US"/>
              <a:pPr/>
              <a:t>27</a:t>
            </a:fld>
            <a:endParaRPr lang="en-US"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r>
              <a:rPr lang="en-US" dirty="0" smtClean="0">
                <a:ea typeface="+mn-ea"/>
                <a:cs typeface="+mn-cs"/>
              </a:rPr>
              <a:t>Conference date is informational only. It does not trigger an email. </a:t>
            </a:r>
            <a:r>
              <a:rPr lang="en-US" dirty="0" smtClean="0">
                <a:latin typeface="+mn-lt"/>
                <a:ea typeface="+mn-ea"/>
                <a:cs typeface="+mn-cs"/>
              </a:rPr>
              <a:t>This will appear as read-only for teachers, and the final observation report will have a record of when the post-observation conference occurred.</a:t>
            </a:r>
          </a:p>
          <a:p>
            <a:pPr>
              <a:defRPr/>
            </a:pPr>
            <a:endParaRPr lang="en-US" dirty="0">
              <a:ea typeface="+mn-ea"/>
              <a:cs typeface="+mn-cs"/>
            </a:endParaRPr>
          </a:p>
        </p:txBody>
      </p:sp>
      <p:sp>
        <p:nvSpPr>
          <p:cNvPr id="90116"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4DF03D0E-466E-48F9-9D40-9CFF18983E1C}" type="slidenum">
              <a:rPr lang="en-US" altLang="en-US"/>
              <a:pPr/>
              <a:t>28</a:t>
            </a:fld>
            <a:endParaRPr lang="en-US"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a:ln/>
        </p:spPr>
      </p:sp>
      <p:sp>
        <p:nvSpPr>
          <p:cNvPr id="91139" name="Notes Placeholder 2"/>
          <p:cNvSpPr>
            <a:spLocks noGrp="1"/>
          </p:cNvSpPr>
          <p:nvPr>
            <p:ph type="body" idx="1"/>
          </p:nvPr>
        </p:nvSpPr>
        <p:spPr>
          <a:noFill/>
          <a:ln/>
        </p:spPr>
        <p:txBody>
          <a:bodyPr/>
          <a:lstStyle/>
          <a:p>
            <a:r>
              <a:rPr lang="en-US" altLang="en-US" dirty="0" smtClean="0">
                <a:latin typeface="Verdana" pitchFamily="34" charset="0"/>
              </a:rPr>
              <a:t>If they have configured scoring, you must select a score for every measure. You can intentionally not score on a measure by selecting </a:t>
            </a:r>
            <a:r>
              <a:rPr lang="en-US" altLang="en-US" b="1" dirty="0" smtClean="0">
                <a:latin typeface="Verdana" pitchFamily="34" charset="0"/>
              </a:rPr>
              <a:t>N/A</a:t>
            </a:r>
            <a:r>
              <a:rPr lang="en-US" altLang="en-US" dirty="0" smtClean="0">
                <a:latin typeface="Verdana" pitchFamily="34" charset="0"/>
              </a:rPr>
              <a:t>. This is for cases where you would like to leave comments without scores or skip scoring on a measure altogether. </a:t>
            </a:r>
          </a:p>
          <a:p>
            <a:pPr marL="0" lvl="1" eaLnBrk="1" hangingPunct="1"/>
            <a:r>
              <a:rPr lang="en-US" altLang="en-US" sz="1600" dirty="0" smtClean="0">
                <a:latin typeface="Verdana" pitchFamily="34" charset="0"/>
              </a:rPr>
              <a:t>- May see icons that relate PD standards to multi-dimensional teaching themes</a:t>
            </a:r>
          </a:p>
          <a:p>
            <a:endParaRPr lang="en-US" altLang="en-US" dirty="0" smtClean="0">
              <a:latin typeface="Verdana" pitchFamily="34" charset="0"/>
            </a:endParaRPr>
          </a:p>
        </p:txBody>
      </p:sp>
      <p:sp>
        <p:nvSpPr>
          <p:cNvPr id="91140"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34D72E56-AB68-4E05-BF0B-04ADEEEBA287}" type="slidenum">
              <a:rPr lang="en-US" altLang="en-US"/>
              <a:pPr/>
              <a:t>29</a:t>
            </a:fld>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a:ln/>
        </p:spPr>
      </p:sp>
      <p:sp>
        <p:nvSpPr>
          <p:cNvPr id="92163" name="Notes Placeholder 2"/>
          <p:cNvSpPr>
            <a:spLocks noGrp="1"/>
          </p:cNvSpPr>
          <p:nvPr>
            <p:ph type="body" idx="1"/>
          </p:nvPr>
        </p:nvSpPr>
        <p:spPr>
          <a:noFill/>
          <a:ln/>
        </p:spPr>
        <p:txBody>
          <a:bodyPr/>
          <a:lstStyle/>
          <a:p>
            <a:endParaRPr lang="en-US" altLang="en-US" smtClean="0">
              <a:latin typeface="Verdana"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a:ln/>
        </p:spPr>
      </p:sp>
      <p:sp>
        <p:nvSpPr>
          <p:cNvPr id="65539" name="Notes Placeholder 2"/>
          <p:cNvSpPr>
            <a:spLocks noGrp="1"/>
          </p:cNvSpPr>
          <p:nvPr>
            <p:ph type="body" idx="1"/>
          </p:nvPr>
        </p:nvSpPr>
        <p:spPr>
          <a:noFill/>
          <a:ln/>
        </p:spPr>
        <p:txBody>
          <a:bodyPr/>
          <a:lstStyle/>
          <a:p>
            <a:r>
              <a:rPr lang="en-US" altLang="en-US" smtClean="0">
                <a:latin typeface="Verdana" pitchFamily="34" charset="0"/>
              </a:rPr>
              <a:t>Briefly discuss what framework is being used (for instance Marzano or Danielson). Compare to student standards.</a:t>
            </a:r>
          </a:p>
        </p:txBody>
      </p:sp>
      <p:sp>
        <p:nvSpPr>
          <p:cNvPr id="65540"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31E55877-2A08-4014-974A-FDD1F612E97F}" type="slidenum">
              <a:rPr lang="en-US" altLang="en-US"/>
              <a:pPr/>
              <a:t>3</a:t>
            </a:fld>
            <a:endParaRPr lang="en-US"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p:spPr>
        <p:txBody>
          <a:bodyPr/>
          <a:lstStyle/>
          <a:p>
            <a:endParaRPr lang="en-US" altLang="en-US" smtClean="0">
              <a:latin typeface="Verdana" pitchFamily="34" charset="0"/>
            </a:endParaRPr>
          </a:p>
        </p:txBody>
      </p:sp>
      <p:sp>
        <p:nvSpPr>
          <p:cNvPr id="93188"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7C948631-3D5A-4EDE-B520-FC19EA396FEF}" type="slidenum">
              <a:rPr lang="en-US" altLang="en-US"/>
              <a:pPr/>
              <a:t>31</a:t>
            </a:fld>
            <a:endParaRPr lang="en-US"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lvl="1" eaLnBrk="1" hangingPunct="1">
              <a:defRPr/>
            </a:pPr>
            <a:r>
              <a:rPr lang="en-US" sz="1600" dirty="0" smtClean="0">
                <a:latin typeface="Verdana" pitchFamily="34" charset="0"/>
                <a:ea typeface="+mn-ea"/>
              </a:rPr>
              <a:t>- May see video exemplars that demonstrate application of a PD standard</a:t>
            </a:r>
          </a:p>
          <a:p>
            <a:pPr marL="288465" lvl="1" indent="-288465" eaLnBrk="1" hangingPunct="1">
              <a:buFontTx/>
              <a:buChar char="-"/>
              <a:defRPr/>
            </a:pPr>
            <a:r>
              <a:rPr lang="en-US" sz="1600" dirty="0" smtClean="0">
                <a:latin typeface="Verdana" pitchFamily="34" charset="0"/>
                <a:ea typeface="+mn-ea"/>
              </a:rPr>
              <a:t>Overall score may be configured on or off, as applicable</a:t>
            </a:r>
          </a:p>
          <a:p>
            <a:pPr marL="288465" lvl="1" indent="-288465" eaLnBrk="1" hangingPunct="1">
              <a:buFontTx/>
              <a:buChar char="-"/>
              <a:defRPr/>
            </a:pPr>
            <a:r>
              <a:rPr lang="en-US" sz="1600" dirty="0" smtClean="0">
                <a:latin typeface="Verdana" pitchFamily="34" charset="0"/>
                <a:ea typeface="+mn-ea"/>
              </a:rPr>
              <a:t>Year-to-date option</a:t>
            </a:r>
          </a:p>
          <a:p>
            <a:pPr>
              <a:defRPr/>
            </a:pPr>
            <a:endParaRPr lang="en-US" dirty="0">
              <a:ea typeface="+mn-ea"/>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p:spPr>
        <p:txBody>
          <a:bodyPr/>
          <a:lstStyle/>
          <a:p>
            <a:r>
              <a:rPr lang="en-US" altLang="en-US" smtClean="0">
                <a:latin typeface="Verdana" pitchFamily="34" charset="0"/>
              </a:rPr>
              <a:t>View distribution of scores by standard</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p:spPr>
        <p:txBody>
          <a:bodyPr/>
          <a:lstStyle/>
          <a:p>
            <a:r>
              <a:rPr lang="en-US" altLang="en-US" smtClean="0">
                <a:latin typeface="Verdana" pitchFamily="34" charset="0"/>
              </a:rPr>
              <a:t>View the available reports – note that </a:t>
            </a:r>
            <a:r>
              <a:rPr lang="ja-JP" altLang="en-US" smtClean="0">
                <a:latin typeface="Verdana" pitchFamily="34" charset="0"/>
              </a:rPr>
              <a:t>‘</a:t>
            </a:r>
            <a:r>
              <a:rPr lang="en-US" altLang="ja-JP" smtClean="0">
                <a:latin typeface="Verdana" pitchFamily="34" charset="0"/>
              </a:rPr>
              <a:t>by standard</a:t>
            </a:r>
            <a:r>
              <a:rPr lang="ja-JP" altLang="en-US" smtClean="0">
                <a:latin typeface="Verdana" pitchFamily="34" charset="0"/>
              </a:rPr>
              <a:t>’</a:t>
            </a:r>
            <a:r>
              <a:rPr lang="en-US" altLang="ja-JP" smtClean="0">
                <a:latin typeface="Verdana" pitchFamily="34" charset="0"/>
              </a:rPr>
              <a:t> and </a:t>
            </a:r>
            <a:r>
              <a:rPr lang="ja-JP" altLang="en-US" smtClean="0">
                <a:latin typeface="Verdana" pitchFamily="34" charset="0"/>
              </a:rPr>
              <a:t>‘</a:t>
            </a:r>
            <a:r>
              <a:rPr lang="en-US" altLang="ja-JP" smtClean="0">
                <a:latin typeface="Verdana" pitchFamily="34" charset="0"/>
              </a:rPr>
              <a:t>by teacher</a:t>
            </a:r>
            <a:r>
              <a:rPr lang="ja-JP" altLang="en-US" smtClean="0">
                <a:latin typeface="Verdana" pitchFamily="34" charset="0"/>
              </a:rPr>
              <a:t>’</a:t>
            </a:r>
            <a:r>
              <a:rPr lang="en-US" altLang="ja-JP" smtClean="0">
                <a:latin typeface="Verdana" pitchFamily="34" charset="0"/>
              </a:rPr>
              <a:t> are actually views within a report</a:t>
            </a:r>
          </a:p>
          <a:p>
            <a:endParaRPr lang="en-US" altLang="en-US" smtClean="0">
              <a:latin typeface="Verdana" pitchFamily="34" charset="0"/>
            </a:endParaRPr>
          </a:p>
          <a:p>
            <a:r>
              <a:rPr lang="en-US" altLang="en-US" b="1" smtClean="0">
                <a:latin typeface="Verdana" pitchFamily="34" charset="0"/>
              </a:rPr>
              <a:t>Single Observation Report</a:t>
            </a:r>
            <a:r>
              <a:rPr lang="en-US" altLang="en-US" smtClean="0">
                <a:latin typeface="Verdana" pitchFamily="34" charset="0"/>
              </a:rPr>
              <a:t>: Available to teachers and observers, these reports provide an overview of a single observation that has occurred, including comments and final, submitted scores. Observers can attach files for these submitted reports that may be evidence towards the teacher's practice (for example, lesson plans). </a:t>
            </a:r>
          </a:p>
          <a:p>
            <a:r>
              <a:rPr lang="en-US" altLang="en-US" b="1" smtClean="0">
                <a:latin typeface="Verdana" pitchFamily="34" charset="0"/>
              </a:rPr>
              <a:t>Year-to-Date Summary Report</a:t>
            </a:r>
            <a:r>
              <a:rPr lang="en-US" altLang="en-US" smtClean="0">
                <a:latin typeface="Verdana" pitchFamily="34" charset="0"/>
              </a:rPr>
              <a:t>: Trend of observation scores that have occurred in the past year. A toggle is available to this report from Single Observation Reports for teachers. Leadership and district administrators also have year-to-date trend lines in their by Teachers reports. </a:t>
            </a:r>
          </a:p>
          <a:p>
            <a:r>
              <a:rPr lang="en-US" altLang="en-US" b="1" smtClean="0">
                <a:latin typeface="Verdana" pitchFamily="34" charset="0"/>
              </a:rPr>
              <a:t>Observation Summary Reports per Standard</a:t>
            </a:r>
            <a:r>
              <a:rPr lang="en-US" altLang="en-US" smtClean="0">
                <a:latin typeface="Verdana" pitchFamily="34" charset="0"/>
              </a:rPr>
              <a:t>: Available to leadership and district administrators, these reports average the observation data for all teachers in a school, or all schools in a district/region based on the standards they were scored on.</a:t>
            </a:r>
          </a:p>
          <a:p>
            <a:r>
              <a:rPr lang="en-US" altLang="en-US" b="1" smtClean="0">
                <a:latin typeface="Verdana" pitchFamily="34" charset="0"/>
              </a:rPr>
              <a:t>Observation Summary Report per Teacher</a:t>
            </a:r>
            <a:r>
              <a:rPr lang="en-US" altLang="en-US" smtClean="0">
                <a:latin typeface="Verdana" pitchFamily="34" charset="0"/>
              </a:rPr>
              <a:t>: Available to leadership and district administrators, these reports show the scores per sub skill for each teacher based on their latest observations. If a few observations have been recorded for any teacher and sub skill, a year-to-date trend line is visible. </a:t>
            </a:r>
          </a:p>
          <a:p>
            <a:r>
              <a:rPr lang="en-US" altLang="en-US" b="1" smtClean="0">
                <a:latin typeface="Verdana" pitchFamily="34" charset="0"/>
              </a:rPr>
              <a:t>Observation Summary Report per School</a:t>
            </a:r>
            <a:r>
              <a:rPr lang="en-US" altLang="en-US" smtClean="0">
                <a:latin typeface="Verdana" pitchFamily="34" charset="0"/>
              </a:rPr>
              <a:t>: Available to district administrators, these reports average observation scores for a sub skill for each school in a district. </a:t>
            </a:r>
          </a:p>
          <a:p>
            <a:r>
              <a:rPr lang="en-US" altLang="en-US" b="1" smtClean="0">
                <a:latin typeface="Verdana" pitchFamily="34" charset="0"/>
              </a:rPr>
              <a:t>Observation Progress per District</a:t>
            </a:r>
            <a:r>
              <a:rPr lang="en-US" altLang="en-US" smtClean="0">
                <a:latin typeface="Verdana" pitchFamily="34" charset="0"/>
              </a:rPr>
              <a:t>: For multi-tenant sites.</a:t>
            </a:r>
          </a:p>
          <a:p>
            <a:endParaRPr lang="en-US" altLang="en-US" smtClean="0">
              <a:latin typeface="Verdana" pitchFamily="34" charset="0"/>
            </a:endParaRPr>
          </a:p>
        </p:txBody>
      </p:sp>
      <p:sp>
        <p:nvSpPr>
          <p:cNvPr id="96260"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0F01BAB4-94F6-45A2-87AD-C97316C994BC}" type="slidenum">
              <a:rPr lang="en-US" altLang="en-US"/>
              <a:pPr/>
              <a:t>36</a:t>
            </a:fld>
            <a:endParaRPr lang="en-US"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r>
              <a:rPr lang="en-US" altLang="en-US" smtClean="0">
                <a:latin typeface="Verdana" pitchFamily="34" charset="0"/>
              </a:rPr>
              <a:t>- Student Surveys take place outside of Schoolnet and are loaded for teachers and leadership to view in a report</a:t>
            </a:r>
          </a:p>
          <a:p>
            <a:pPr eaLnBrk="1" hangingPunct="1"/>
            <a:r>
              <a:rPr lang="en-US" altLang="en-US" smtClean="0">
                <a:latin typeface="Verdana" pitchFamily="34" charset="0"/>
              </a:rPr>
              <a:t>- Perception results are summarized before being loaded. Averages per teacher are loaded per student perception </a:t>
            </a:r>
            <a:r>
              <a:rPr lang="ja-JP" altLang="en-US" smtClean="0">
                <a:latin typeface="Verdana" pitchFamily="34" charset="0"/>
              </a:rPr>
              <a:t>“</a:t>
            </a:r>
            <a:r>
              <a:rPr lang="en-US" altLang="ja-JP" smtClean="0">
                <a:latin typeface="Verdana" pitchFamily="34" charset="0"/>
              </a:rPr>
              <a:t>standard</a:t>
            </a:r>
            <a:r>
              <a:rPr lang="ja-JP" altLang="en-US" smtClean="0">
                <a:latin typeface="Verdana" pitchFamily="34" charset="0"/>
              </a:rPr>
              <a:t>”</a:t>
            </a:r>
            <a:r>
              <a:rPr lang="en-US" altLang="ja-JP" smtClean="0">
                <a:latin typeface="Verdana" pitchFamily="34" charset="0"/>
              </a:rPr>
              <a:t> area.</a:t>
            </a:r>
          </a:p>
          <a:p>
            <a:endParaRPr lang="en-US" altLang="en-US" smtClean="0">
              <a:latin typeface="Verdana" pitchFamily="34" charset="0"/>
            </a:endParaRPr>
          </a:p>
        </p:txBody>
      </p:sp>
      <p:sp>
        <p:nvSpPr>
          <p:cNvPr id="97284"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F91065D8-C2CB-4C89-8E05-7243446E4672}" type="slidenum">
              <a:rPr lang="en-US" altLang="en-US"/>
              <a:pPr/>
              <a:t>38</a:t>
            </a:fld>
            <a:endParaRPr lang="en-US"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p:spPr>
        <p:txBody>
          <a:bodyPr/>
          <a:lstStyle/>
          <a:p>
            <a:r>
              <a:rPr lang="en-CA" altLang="en-US" smtClean="0">
                <a:latin typeface="Verdana" pitchFamily="34" charset="0"/>
              </a:rPr>
              <a:t>Pricipals have the ability to drill down into each teacher student perception results</a:t>
            </a:r>
          </a:p>
          <a:p>
            <a:endParaRPr lang="en-CA" altLang="en-US" smtClean="0">
              <a:latin typeface="Verdana"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a:ln/>
        </p:spPr>
      </p:sp>
      <p:sp>
        <p:nvSpPr>
          <p:cNvPr id="74755" name="Notes Placeholder 2"/>
          <p:cNvSpPr>
            <a:spLocks noGrp="1"/>
          </p:cNvSpPr>
          <p:nvPr>
            <p:ph type="body" idx="1"/>
          </p:nvPr>
        </p:nvSpPr>
        <p:spPr>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173079" indent="-173079">
              <a:buFont typeface="Arial" pitchFamily="34" charset="0"/>
              <a:buChar char="•"/>
              <a:defRPr/>
            </a:pPr>
            <a:r>
              <a:rPr lang="en-US" dirty="0" smtClean="0">
                <a:latin typeface="Verdana" pitchFamily="34" charset="0"/>
                <a:ea typeface="+mn-ea"/>
                <a:cs typeface="+mn-cs"/>
              </a:rPr>
              <a:t>Have participants sign in to their site (or a training site if available) and view the EDS home page</a:t>
            </a:r>
          </a:p>
          <a:p>
            <a:pPr marL="173079" indent="-173079">
              <a:buFont typeface="Arial" pitchFamily="34" charset="0"/>
              <a:buChar char="•"/>
              <a:defRPr/>
            </a:pPr>
            <a:r>
              <a:rPr lang="en-US" dirty="0" smtClean="0">
                <a:latin typeface="Verdana" pitchFamily="34" charset="0"/>
                <a:ea typeface="+mn-ea"/>
                <a:cs typeface="+mn-cs"/>
              </a:rPr>
              <a:t>Show the difference between rolling over a header and clicking it</a:t>
            </a:r>
          </a:p>
          <a:p>
            <a:pPr marL="173079" indent="-173079">
              <a:buFont typeface="Arial" pitchFamily="34" charset="0"/>
              <a:buChar char="•"/>
              <a:defRPr/>
            </a:pPr>
            <a:r>
              <a:rPr lang="en-US" dirty="0" smtClean="0">
                <a:latin typeface="Verdana" pitchFamily="34" charset="0"/>
                <a:ea typeface="+mn-ea"/>
                <a:cs typeface="+mn-cs"/>
              </a:rPr>
              <a:t>The EDS home page includes PD Planner links and is tailored to your role</a:t>
            </a:r>
          </a:p>
          <a:p>
            <a:pPr marL="173079" indent="-173079">
              <a:buFont typeface="Arial" pitchFamily="34" charset="0"/>
              <a:buChar char="•"/>
              <a:defRPr/>
            </a:pPr>
            <a:r>
              <a:rPr lang="en-US" dirty="0" smtClean="0">
                <a:latin typeface="Verdana" pitchFamily="34" charset="0"/>
                <a:ea typeface="+mn-ea"/>
                <a:cs typeface="+mn-cs"/>
              </a:rPr>
              <a:t>Point out that system operator can tailor external links and messages</a:t>
            </a:r>
          </a:p>
          <a:p>
            <a:pPr marL="173079" indent="-173079">
              <a:buFont typeface="Arial" pitchFamily="34" charset="0"/>
              <a:buChar char="•"/>
              <a:defRPr/>
            </a:pPr>
            <a:r>
              <a:rPr lang="en-US" dirty="0" smtClean="0">
                <a:latin typeface="Verdana" pitchFamily="34" charset="0"/>
                <a:ea typeface="+mn-ea"/>
                <a:cs typeface="+mn-cs"/>
              </a:rPr>
              <a:t>May have a </a:t>
            </a:r>
            <a:r>
              <a:rPr lang="en-US" dirty="0" err="1" smtClean="0">
                <a:latin typeface="Verdana" pitchFamily="34" charset="0"/>
                <a:ea typeface="+mn-ea"/>
                <a:cs typeface="+mn-cs"/>
              </a:rPr>
              <a:t>webpart</a:t>
            </a:r>
            <a:r>
              <a:rPr lang="en-US" dirty="0" smtClean="0">
                <a:latin typeface="Verdana" pitchFamily="34" charset="0"/>
                <a:ea typeface="+mn-ea"/>
                <a:cs typeface="+mn-cs"/>
              </a:rPr>
              <a:t> on My Schoolnet home page</a:t>
            </a:r>
          </a:p>
          <a:p>
            <a:pPr>
              <a:defRPr/>
            </a:pPr>
            <a:endParaRPr lang="en-US" dirty="0" smtClean="0">
              <a:latin typeface="Verdana" pitchFamily="34" charset="0"/>
              <a:ea typeface="+mn-ea"/>
              <a:cs typeface="+mn-cs"/>
            </a:endParaRPr>
          </a:p>
        </p:txBody>
      </p:sp>
      <p:sp>
        <p:nvSpPr>
          <p:cNvPr id="66564"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F1E9E3E8-EE0D-44AE-9CEE-679457A0E10F}" type="slidenum">
              <a:rPr lang="en-US" altLang="en-US"/>
              <a:pPr/>
              <a:t>4</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
          <p:cNvSpPr>
            <a:spLocks noGrp="1" noRot="1" noChangeAspect="1" noChangeArrowheads="1" noTextEdit="1"/>
          </p:cNvSpPr>
          <p:nvPr>
            <p:ph type="sldImg"/>
          </p:nvPr>
        </p:nvSpPr>
        <p:spPr>
          <a:solidFill>
            <a:srgbClr val="FFFFFF"/>
          </a:solidFill>
          <a:ln/>
        </p:spPr>
      </p:sp>
      <p:sp>
        <p:nvSpPr>
          <p:cNvPr id="67587" name="Rectangle 2"/>
          <p:cNvSpPr>
            <a:spLocks noGrp="1" noChangeArrowheads="1"/>
          </p:cNvSpPr>
          <p:nvPr>
            <p:ph type="body" idx="1"/>
          </p:nvPr>
        </p:nvSpPr>
        <p:spPr>
          <a:noFill/>
          <a:ln/>
        </p:spPr>
        <p:txBody>
          <a:bodyPr/>
          <a:lstStyle/>
          <a:p>
            <a:r>
              <a:rPr lang="en-US" altLang="en-US" sz="1400" dirty="0" smtClean="0">
                <a:latin typeface="Verdana" pitchFamily="34" charset="0"/>
              </a:rPr>
              <a:t>Skip this section if not applicable.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a:ln/>
        </p:spPr>
      </p:sp>
      <p:sp>
        <p:nvSpPr>
          <p:cNvPr id="68611" name="Notes Placeholder 2"/>
          <p:cNvSpPr>
            <a:spLocks noGrp="1"/>
          </p:cNvSpPr>
          <p:nvPr>
            <p:ph type="body" idx="1"/>
          </p:nvPr>
        </p:nvSpPr>
        <p:spPr>
          <a:noFill/>
          <a:ln/>
        </p:spPr>
        <p:txBody>
          <a:bodyPr/>
          <a:lstStyle/>
          <a:p>
            <a:r>
              <a:rPr lang="en-CA" altLang="en-US" smtClean="0">
                <a:latin typeface="Verdana" pitchFamily="34" charset="0"/>
              </a:rPr>
              <a:t>Hover over Educator Development and click </a:t>
            </a:r>
            <a:r>
              <a:rPr lang="en-CA" altLang="en-US" b="1" smtClean="0">
                <a:latin typeface="Verdana" pitchFamily="34" charset="0"/>
              </a:rPr>
              <a:t>Self-Reflection</a:t>
            </a:r>
            <a:r>
              <a:rPr lang="en-CA" altLang="en-US" smtClean="0">
                <a:latin typeface="Verdana" pitchFamily="34" charset="0"/>
              </a:rPr>
              <a:t> under Tools &amp; Reports. If more than one exists, use the drop-down next to Self-Reflection to toggle between them. The labels on this toggle correspond to windows when self-reflections can take place and are not created or configurable by teachers. </a:t>
            </a:r>
          </a:p>
          <a:p>
            <a:endParaRPr lang="en-CA" altLang="en-US" smtClean="0">
              <a:latin typeface="Verdana" pitchFamily="34" charset="0"/>
            </a:endParaRPr>
          </a:p>
          <a:p>
            <a:r>
              <a:rPr lang="en-CA" altLang="en-US" smtClean="0">
                <a:latin typeface="Verdana" pitchFamily="34" charset="0"/>
              </a:rPr>
              <a:t>Select from drop down and enter notes for each skill. Each skill must be commented on. </a:t>
            </a:r>
          </a:p>
          <a:p>
            <a:r>
              <a:rPr lang="en-CA" altLang="en-US" smtClean="0">
                <a:latin typeface="Verdana" pitchFamily="34" charset="0"/>
              </a:rPr>
              <a:t>Optional: Click </a:t>
            </a:r>
            <a:r>
              <a:rPr lang="en-CA" altLang="en-US" b="1" smtClean="0">
                <a:latin typeface="Verdana" pitchFamily="34" charset="0"/>
              </a:rPr>
              <a:t>Save</a:t>
            </a:r>
            <a:r>
              <a:rPr lang="en-CA" altLang="en-US" smtClean="0">
                <a:latin typeface="Verdana" pitchFamily="34" charset="0"/>
              </a:rPr>
              <a:t> at the bottom or top of the form to save your changes, but not share it with any other users. </a:t>
            </a:r>
          </a:p>
          <a:p>
            <a:r>
              <a:rPr lang="en-CA" altLang="en-US" smtClean="0">
                <a:latin typeface="Verdana" pitchFamily="34" charset="0"/>
              </a:rPr>
              <a:t>Click </a:t>
            </a:r>
            <a:r>
              <a:rPr lang="en-CA" altLang="en-US" b="1" smtClean="0">
                <a:latin typeface="Verdana" pitchFamily="34" charset="0"/>
              </a:rPr>
              <a:t>Submit Final</a:t>
            </a:r>
            <a:r>
              <a:rPr lang="en-CA" altLang="en-US" smtClean="0">
                <a:latin typeface="Verdana" pitchFamily="34" charset="0"/>
              </a:rPr>
              <a:t> to submit your self-reflection. You are not able to edit your self-reflection once it has been submitted, and both you and your school leadership will be able to view it.</a:t>
            </a:r>
          </a:p>
          <a:p>
            <a:endParaRPr lang="en-CA" altLang="en-US" smtClean="0">
              <a:latin typeface="Verdana" pitchFamily="34" charset="0"/>
            </a:endParaRPr>
          </a:p>
          <a:p>
            <a:endParaRPr lang="en-CA" altLang="en-US" smtClean="0">
              <a:latin typeface="Verdana" pitchFamily="34" charset="0"/>
            </a:endParaRPr>
          </a:p>
          <a:p>
            <a:endParaRPr lang="en-US" altLang="en-US" smtClean="0">
              <a:latin typeface="Verdana" pitchFamily="34" charset="0"/>
            </a:endParaRPr>
          </a:p>
        </p:txBody>
      </p:sp>
      <p:sp>
        <p:nvSpPr>
          <p:cNvPr id="68612"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E49EE3AE-9ED8-4442-A157-94FD4D4E404C}" type="slidenum">
              <a:rPr lang="en-US" altLang="en-US"/>
              <a:pPr/>
              <a:t>6</a:t>
            </a:fld>
            <a:endParaRPr lang="en-US"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173079" indent="-173079">
              <a:buFont typeface="Arial" pitchFamily="34" charset="0"/>
              <a:buChar char="•"/>
              <a:defRPr/>
            </a:pPr>
            <a:r>
              <a:rPr lang="en-CA" dirty="0" smtClean="0">
                <a:latin typeface="Verdana" pitchFamily="34" charset="0"/>
                <a:ea typeface="+mn-ea"/>
                <a:cs typeface="+mn-cs"/>
              </a:rPr>
              <a:t>To demo, sign out as a teacher and log back in as an administrator</a:t>
            </a:r>
          </a:p>
          <a:p>
            <a:pPr marL="173079" indent="-173079">
              <a:buFont typeface="Arial" pitchFamily="34" charset="0"/>
              <a:buChar char="•"/>
              <a:defRPr/>
            </a:pPr>
            <a:r>
              <a:rPr lang="en-CA" dirty="0" smtClean="0">
                <a:latin typeface="Verdana" pitchFamily="34" charset="0"/>
                <a:ea typeface="+mn-ea"/>
                <a:cs typeface="+mn-cs"/>
              </a:rPr>
              <a:t>Alert on home screen informs the administrator that a teacher has submitted self reflections</a:t>
            </a:r>
          </a:p>
          <a:p>
            <a:pPr marL="173079" indent="-173079">
              <a:buFont typeface="Arial" pitchFamily="34" charset="0"/>
              <a:buChar char="•"/>
              <a:defRPr/>
            </a:pPr>
            <a:r>
              <a:rPr lang="en-CA" dirty="0" smtClean="0">
                <a:latin typeface="Verdana" pitchFamily="34" charset="0"/>
                <a:ea typeface="+mn-ea"/>
                <a:cs typeface="+mn-cs"/>
              </a:rPr>
              <a:t>As an administrator click on </a:t>
            </a:r>
            <a:r>
              <a:rPr lang="en-CA" b="1" dirty="0" smtClean="0">
                <a:latin typeface="Verdana" pitchFamily="34" charset="0"/>
                <a:ea typeface="+mn-ea"/>
                <a:cs typeface="+mn-cs"/>
              </a:rPr>
              <a:t>Self-Reflection by Teacher </a:t>
            </a:r>
            <a:r>
              <a:rPr lang="en-CA" dirty="0" smtClean="0">
                <a:latin typeface="Verdana" pitchFamily="34" charset="0"/>
                <a:ea typeface="+mn-ea"/>
                <a:cs typeface="+mn-cs"/>
              </a:rPr>
              <a:t>to view teacher reflections</a:t>
            </a:r>
          </a:p>
          <a:p>
            <a:pPr marL="173079" indent="-173079">
              <a:buFont typeface="Arial" pitchFamily="34" charset="0"/>
              <a:buChar char="•"/>
              <a:defRPr/>
            </a:pPr>
            <a:r>
              <a:rPr lang="en-CA" dirty="0" smtClean="0">
                <a:latin typeface="Verdana" pitchFamily="34" charset="0"/>
                <a:ea typeface="+mn-ea"/>
                <a:cs typeface="+mn-cs"/>
              </a:rPr>
              <a:t>A blue link displays when a teacher has submitted their final self reflection - click the link to view</a:t>
            </a:r>
          </a:p>
          <a:p>
            <a:pPr marL="173079" indent="-173079">
              <a:buFont typeface="Arial" pitchFamily="34" charset="0"/>
              <a:buChar char="•"/>
              <a:defRPr/>
            </a:pPr>
            <a:r>
              <a:rPr lang="en-CA" dirty="0" smtClean="0">
                <a:latin typeface="Verdana" pitchFamily="34" charset="0"/>
                <a:ea typeface="+mn-ea"/>
                <a:cs typeface="+mn-cs"/>
              </a:rPr>
              <a:t>Not editable</a:t>
            </a:r>
          </a:p>
          <a:p>
            <a:pPr marL="173079" indent="-173079">
              <a:buFont typeface="Arial" pitchFamily="34" charset="0"/>
              <a:buChar char="•"/>
              <a:defRPr/>
            </a:pPr>
            <a:r>
              <a:rPr lang="en-CA" dirty="0" smtClean="0">
                <a:latin typeface="Verdana" pitchFamily="34" charset="0"/>
                <a:ea typeface="+mn-ea"/>
                <a:cs typeface="+mn-cs"/>
              </a:rPr>
              <a:t>In most cases this is viewed before an administrator would visit the submitted goals</a:t>
            </a:r>
          </a:p>
          <a:p>
            <a:pPr marL="173079" indent="-173079">
              <a:buFont typeface="Arial" pitchFamily="34" charset="0"/>
              <a:buChar char="•"/>
              <a:defRPr/>
            </a:pPr>
            <a:endParaRPr lang="en-CA" dirty="0" smtClean="0">
              <a:latin typeface="Verdana" pitchFamily="34" charset="0"/>
              <a:ea typeface="+mn-ea"/>
              <a:cs typeface="+mn-cs"/>
            </a:endParaRPr>
          </a:p>
          <a:p>
            <a:pPr>
              <a:defRPr/>
            </a:pPr>
            <a:endParaRPr lang="en-US" dirty="0">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p:spPr>
        <p:txBody>
          <a:bodyPr/>
          <a:lstStyle/>
          <a:p>
            <a:r>
              <a:rPr lang="en-US" altLang="en-US" smtClean="0">
                <a:latin typeface="Verdana" pitchFamily="34" charset="0"/>
              </a:rPr>
              <a:t>If the audience is using the PD Planner, find out if they are currently using PD Plans or PD Goals so you can discuss the differences. These can be turned off to avoid confusion.</a:t>
            </a:r>
          </a:p>
        </p:txBody>
      </p:sp>
      <p:sp>
        <p:nvSpPr>
          <p:cNvPr id="70660"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CD360159-056F-441B-A893-FBA0015A6861}" type="slidenum">
              <a:rPr lang="en-US" altLang="en-US"/>
              <a:pPr/>
              <a:t>8</a:t>
            </a:fld>
            <a:endParaRPr lang="en-US"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a:ln/>
        </p:spPr>
        <p:txBody>
          <a:bodyPr/>
          <a:lstStyle/>
          <a:p>
            <a:r>
              <a:rPr lang="en-US" altLang="en-US" smtClean="0">
                <a:latin typeface="Verdana" pitchFamily="34" charset="0"/>
              </a:rPr>
              <a:t>- Survey results may not be available</a:t>
            </a:r>
          </a:p>
        </p:txBody>
      </p:sp>
      <p:sp>
        <p:nvSpPr>
          <p:cNvPr id="71684" name="Slide Number Placeholder 3"/>
          <p:cNvSpPr>
            <a:spLocks noGrp="1"/>
          </p:cNvSpPr>
          <p:nvPr>
            <p:ph type="sldNum" sz="quarter" idx="4294967295"/>
          </p:nvPr>
        </p:nvSpPr>
        <p:spPr bwMode="auto">
          <a:xfrm>
            <a:off x="3927775" y="8757590"/>
            <a:ext cx="3004820" cy="461010"/>
          </a:xfrm>
          <a:prstGeom prst="rect">
            <a:avLst/>
          </a:prstGeom>
          <a:noFill/>
          <a:ln>
            <a:miter lim="800000"/>
            <a:headEnd/>
            <a:tailEnd/>
          </a:ln>
        </p:spPr>
        <p:txBody>
          <a:bodyPr/>
          <a:lstStyle/>
          <a:p>
            <a:fld id="{EC2D1F83-E20C-4CAE-961D-BCCD0BD39A81}" type="slidenum">
              <a:rPr lang="en-US" altLang="en-US"/>
              <a:pPr/>
              <a:t>9</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FBF5EA"/>
        </a:solidFill>
        <a:effectLst/>
      </p:bgPr>
    </p:bg>
    <p:spTree>
      <p:nvGrpSpPr>
        <p:cNvPr id="1" name=""/>
        <p:cNvGrpSpPr/>
        <p:nvPr/>
      </p:nvGrpSpPr>
      <p:grpSpPr>
        <a:xfrm>
          <a:off x="0" y="0"/>
          <a:ext cx="0" cy="0"/>
          <a:chOff x="0" y="0"/>
          <a:chExt cx="0" cy="0"/>
        </a:xfrm>
      </p:grpSpPr>
      <p:sp>
        <p:nvSpPr>
          <p:cNvPr id="2" name="Rectangle 4"/>
          <p:cNvSpPr>
            <a:spLocks noChangeArrowheads="1"/>
          </p:cNvSpPr>
          <p:nvPr userDrawn="1"/>
        </p:nvSpPr>
        <p:spPr bwMode="gray">
          <a:xfrm>
            <a:off x="0" y="6397625"/>
            <a:ext cx="9904413" cy="460375"/>
          </a:xfrm>
          <a:prstGeom prst="rect">
            <a:avLst/>
          </a:prstGeom>
          <a:solidFill>
            <a:schemeClr val="accent1"/>
          </a:solidFill>
          <a:ln w="9525">
            <a:noFill/>
            <a:miter lim="800000"/>
            <a:headEnd/>
            <a:tailEnd/>
          </a:ln>
        </p:spPr>
        <p:txBody>
          <a:bodyPr wrap="none" lIns="0" tIns="0" rIns="0" bIns="0" anchor="ctr"/>
          <a:lstStyle/>
          <a:p>
            <a:pPr eaLnBrk="0" hangingPunct="0">
              <a:defRPr/>
            </a:pPr>
            <a:endParaRPr lang="en-US"/>
          </a:p>
        </p:txBody>
      </p:sp>
      <p:pic>
        <p:nvPicPr>
          <p:cNvPr id="3" name="Picture 10" descr="Pearson_Bound_White"/>
          <p:cNvPicPr>
            <a:picLocks noChangeAspect="1" noChangeArrowheads="1"/>
          </p:cNvPicPr>
          <p:nvPr userDrawn="1"/>
        </p:nvPicPr>
        <p:blipFill>
          <a:blip r:embed="rId2"/>
          <a:srcRect/>
          <a:stretch>
            <a:fillRect/>
          </a:stretch>
        </p:blipFill>
        <p:spPr bwMode="auto">
          <a:xfrm>
            <a:off x="8108950" y="6356350"/>
            <a:ext cx="1793875" cy="493713"/>
          </a:xfrm>
          <a:prstGeom prst="rect">
            <a:avLst/>
          </a:prstGeom>
          <a:noFill/>
          <a:ln w="9525">
            <a:noFill/>
            <a:miter lim="800000"/>
            <a:headEnd/>
            <a:tailEnd/>
          </a:ln>
        </p:spPr>
      </p:pic>
      <p:pic>
        <p:nvPicPr>
          <p:cNvPr id="4" name="Picture 12" descr="Pearson_Strap_Bound_White"/>
          <p:cNvPicPr>
            <a:picLocks noChangeAspect="1" noChangeArrowheads="1"/>
          </p:cNvPicPr>
          <p:nvPr userDrawn="1"/>
        </p:nvPicPr>
        <p:blipFill>
          <a:blip r:embed="rId3"/>
          <a:srcRect/>
          <a:stretch>
            <a:fillRect/>
          </a:stretch>
        </p:blipFill>
        <p:spPr bwMode="auto">
          <a:xfrm>
            <a:off x="0" y="6356350"/>
            <a:ext cx="2066925" cy="493713"/>
          </a:xfrm>
          <a:prstGeom prst="rect">
            <a:avLst/>
          </a:prstGeom>
          <a:noFill/>
          <a:ln w="9525">
            <a:noFill/>
            <a:miter lim="800000"/>
            <a:headEnd/>
            <a:tailEnd/>
          </a:ln>
        </p:spPr>
      </p:pic>
      <p:pic>
        <p:nvPicPr>
          <p:cNvPr id="5" name="Picture 17" descr="Always_Learning_Text_Blue_RGB"/>
          <p:cNvPicPr preferRelativeResize="0">
            <a:picLocks noChangeArrowheads="1"/>
          </p:cNvPicPr>
          <p:nvPr userDrawn="1"/>
        </p:nvPicPr>
        <p:blipFill>
          <a:blip r:embed="rId4"/>
          <a:srcRect/>
          <a:stretch>
            <a:fillRect/>
          </a:stretch>
        </p:blipFill>
        <p:spPr bwMode="auto">
          <a:xfrm>
            <a:off x="1036638" y="2332038"/>
            <a:ext cx="7810500" cy="1738312"/>
          </a:xfrm>
          <a:prstGeom prst="rect">
            <a:avLst/>
          </a:prstGeom>
          <a:noFill/>
          <a:ln w="9525">
            <a:noFill/>
            <a:miter lim="800000"/>
            <a:headEnd/>
            <a:tailEnd/>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6"/>
          <p:cNvSpPr>
            <a:spLocks noGrp="1" noChangeArrowheads="1"/>
          </p:cNvSpPr>
          <p:nvPr>
            <p:ph type="sldNum" sz="quarter" idx="11"/>
          </p:nvPr>
        </p:nvSpPr>
        <p:spPr>
          <a:ln/>
        </p:spPr>
        <p:txBody>
          <a:bodyPr/>
          <a:lstStyle>
            <a:lvl1pPr>
              <a:defRPr/>
            </a:lvl1pPr>
          </a:lstStyle>
          <a:p>
            <a:pPr>
              <a:defRPr/>
            </a:pPr>
            <a:fld id="{FF522AD6-3F5F-42D6-8537-3A40688AE49A}"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832" y="395288"/>
            <a:ext cx="2228136"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425" y="395288"/>
            <a:ext cx="651936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6"/>
          <p:cNvSpPr>
            <a:spLocks noGrp="1" noChangeArrowheads="1"/>
          </p:cNvSpPr>
          <p:nvPr>
            <p:ph type="sldNum" sz="quarter" idx="11"/>
          </p:nvPr>
        </p:nvSpPr>
        <p:spPr>
          <a:ln/>
        </p:spPr>
        <p:txBody>
          <a:bodyPr/>
          <a:lstStyle>
            <a:lvl1pPr>
              <a:defRPr/>
            </a:lvl1pPr>
          </a:lstStyle>
          <a:p>
            <a:pPr>
              <a:defRPr/>
            </a:pPr>
            <a:fld id="{F217F03B-FEE6-4505-8ED4-703FD763963F}"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9"/>
          <p:cNvSpPr>
            <a:spLocks noChangeArrowheads="1"/>
          </p:cNvSpPr>
          <p:nvPr userDrawn="1"/>
        </p:nvSpPr>
        <p:spPr bwMode="gray">
          <a:xfrm>
            <a:off x="0" y="6397625"/>
            <a:ext cx="9904413" cy="460375"/>
          </a:xfrm>
          <a:prstGeom prst="rect">
            <a:avLst/>
          </a:prstGeom>
          <a:solidFill>
            <a:schemeClr val="accent1"/>
          </a:solidFill>
          <a:ln w="9525">
            <a:noFill/>
            <a:miter lim="800000"/>
            <a:headEnd/>
            <a:tailEnd/>
          </a:ln>
        </p:spPr>
        <p:txBody>
          <a:bodyPr wrap="none" lIns="0" tIns="0" rIns="0" bIns="0" anchor="ctr"/>
          <a:lstStyle/>
          <a:p>
            <a:pPr eaLnBrk="0" hangingPunct="0">
              <a:defRPr/>
            </a:pPr>
            <a:endParaRPr lang="en-US"/>
          </a:p>
        </p:txBody>
      </p:sp>
      <p:pic>
        <p:nvPicPr>
          <p:cNvPr id="5" name="Picture 10" descr="Pearson_Bound_White"/>
          <p:cNvPicPr>
            <a:picLocks noChangeAspect="1" noChangeArrowheads="1"/>
          </p:cNvPicPr>
          <p:nvPr userDrawn="1"/>
        </p:nvPicPr>
        <p:blipFill>
          <a:blip r:embed="rId2"/>
          <a:srcRect/>
          <a:stretch>
            <a:fillRect/>
          </a:stretch>
        </p:blipFill>
        <p:spPr bwMode="auto">
          <a:xfrm>
            <a:off x="8108950" y="6356350"/>
            <a:ext cx="1793875" cy="493713"/>
          </a:xfrm>
          <a:prstGeom prst="rect">
            <a:avLst/>
          </a:prstGeom>
          <a:noFill/>
          <a:ln w="9525">
            <a:noFill/>
            <a:miter lim="800000"/>
            <a:headEnd/>
            <a:tailEnd/>
          </a:ln>
        </p:spPr>
      </p:pic>
      <p:pic>
        <p:nvPicPr>
          <p:cNvPr id="6" name="Picture 11" descr="Pearson_Strap_Bound_White"/>
          <p:cNvPicPr>
            <a:picLocks noChangeAspect="1" noChangeArrowheads="1"/>
          </p:cNvPicPr>
          <p:nvPr userDrawn="1"/>
        </p:nvPicPr>
        <p:blipFill>
          <a:blip r:embed="rId3"/>
          <a:srcRect/>
          <a:stretch>
            <a:fillRect/>
          </a:stretch>
        </p:blipFill>
        <p:spPr bwMode="auto">
          <a:xfrm>
            <a:off x="0" y="6356350"/>
            <a:ext cx="2066925" cy="493713"/>
          </a:xfrm>
          <a:prstGeom prst="rect">
            <a:avLst/>
          </a:prstGeom>
          <a:noFill/>
          <a:ln w="9525">
            <a:noFill/>
            <a:miter lim="800000"/>
            <a:headEnd/>
            <a:tailEnd/>
          </a:ln>
        </p:spPr>
      </p:pic>
      <p:sp>
        <p:nvSpPr>
          <p:cNvPr id="494594" name="Rectangle 2"/>
          <p:cNvSpPr>
            <a:spLocks noGrp="1" noChangeArrowheads="1"/>
          </p:cNvSpPr>
          <p:nvPr>
            <p:ph type="ctrTitle"/>
          </p:nvPr>
        </p:nvSpPr>
        <p:spPr>
          <a:xfrm>
            <a:off x="395431" y="395289"/>
            <a:ext cx="9105097" cy="1144587"/>
          </a:xfrm>
        </p:spPr>
        <p:txBody>
          <a:bodyPr/>
          <a:lstStyle>
            <a:lvl1pPr>
              <a:defRPr sz="3600"/>
            </a:lvl1pPr>
          </a:lstStyle>
          <a:p>
            <a:pPr lvl="0"/>
            <a:r>
              <a:rPr lang="en-US" noProof="0" smtClean="0"/>
              <a:t>Click to edit Master title style</a:t>
            </a:r>
          </a:p>
        </p:txBody>
      </p:sp>
      <p:sp>
        <p:nvSpPr>
          <p:cNvPr id="494595" name="Rectangle 3"/>
          <p:cNvSpPr>
            <a:spLocks noGrp="1" noChangeArrowheads="1"/>
          </p:cNvSpPr>
          <p:nvPr>
            <p:ph type="subTitle" idx="1"/>
          </p:nvPr>
        </p:nvSpPr>
        <p:spPr>
          <a:xfrm>
            <a:off x="395431" y="1762125"/>
            <a:ext cx="9105097" cy="1752600"/>
          </a:xfrm>
        </p:spPr>
        <p:txBody>
          <a:bodyPr/>
          <a:lstStyle>
            <a:lvl1pPr>
              <a:spcBef>
                <a:spcPct val="0"/>
              </a:spcBef>
              <a:defRPr sz="2400" b="1">
                <a:solidFill>
                  <a:schemeClr val="accent1"/>
                </a:solidFill>
              </a:defRPr>
            </a:lvl1pPr>
          </a:lstStyle>
          <a:p>
            <a:pPr lvl="0"/>
            <a:r>
              <a:rPr lang="en-US" noProof="0" smtClean="0"/>
              <a:t>Click to edit Master subtitle style</a:t>
            </a:r>
          </a:p>
        </p:txBody>
      </p:sp>
      <p:pic>
        <p:nvPicPr>
          <p:cNvPr id="7" name="Picture 6"/>
          <p:cNvPicPr>
            <a:picLocks noChangeAspect="1" noChangeArrowheads="1"/>
          </p:cNvPicPr>
          <p:nvPr userDrawn="1"/>
        </p:nvPicPr>
        <p:blipFill>
          <a:blip r:embed="rId4" cstate="print"/>
          <a:srcRect/>
          <a:stretch>
            <a:fillRect/>
          </a:stretch>
        </p:blipFill>
        <p:spPr bwMode="auto">
          <a:xfrm>
            <a:off x="74612" y="76200"/>
            <a:ext cx="4005648" cy="762000"/>
          </a:xfrm>
          <a:prstGeom prst="rect">
            <a:avLst/>
          </a:prstGeom>
          <a:noFill/>
          <a:ln w="9525">
            <a:noFill/>
            <a:miter lim="800000"/>
            <a:headEnd/>
            <a:tailEnd/>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7"/>
          <p:cNvSpPr>
            <a:spLocks noGrp="1" noChangeArrowheads="1"/>
          </p:cNvSpPr>
          <p:nvPr>
            <p:ph type="sldNum" sz="quarter" idx="11"/>
          </p:nvPr>
        </p:nvSpPr>
        <p:spPr>
          <a:ln/>
        </p:spPr>
        <p:txBody>
          <a:bodyPr/>
          <a:lstStyle>
            <a:lvl1pPr>
              <a:defRPr/>
            </a:lvl1pPr>
          </a:lstStyle>
          <a:p>
            <a:pPr>
              <a:defRPr/>
            </a:pPr>
            <a:fld id="{37878C89-01B7-4D78-B360-97A3C44D9EAE}"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255" y="4406911"/>
            <a:ext cx="8417401"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255" y="2906713"/>
            <a:ext cx="84174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7"/>
          <p:cNvSpPr>
            <a:spLocks noGrp="1" noChangeArrowheads="1"/>
          </p:cNvSpPr>
          <p:nvPr>
            <p:ph type="sldNum" sz="quarter" idx="11"/>
          </p:nvPr>
        </p:nvSpPr>
        <p:spPr>
          <a:ln/>
        </p:spPr>
        <p:txBody>
          <a:bodyPr/>
          <a:lstStyle>
            <a:lvl1pPr>
              <a:defRPr/>
            </a:lvl1pPr>
          </a:lstStyle>
          <a:p>
            <a:pPr>
              <a:defRPr/>
            </a:pPr>
            <a:fld id="{0AD750A7-E088-410F-9054-4BABCC731292}"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425" y="1546227"/>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4220" y="1546227"/>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7"/>
          <p:cNvSpPr>
            <a:spLocks noGrp="1" noChangeArrowheads="1"/>
          </p:cNvSpPr>
          <p:nvPr>
            <p:ph type="sldNum" sz="quarter" idx="11"/>
          </p:nvPr>
        </p:nvSpPr>
        <p:spPr>
          <a:ln/>
        </p:spPr>
        <p:txBody>
          <a:bodyPr/>
          <a:lstStyle>
            <a:lvl1pPr>
              <a:defRPr/>
            </a:lvl1pPr>
          </a:lstStyle>
          <a:p>
            <a:pPr>
              <a:defRPr/>
            </a:pPr>
            <a:fld id="{82277D5C-D0C3-43E3-BED4-2B5B71BFD59C}"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99012" y="274638"/>
            <a:ext cx="4608672"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95141" y="1535113"/>
            <a:ext cx="43754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141" y="2174875"/>
            <a:ext cx="43754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498" y="1535113"/>
            <a:ext cx="43771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498" y="2174875"/>
            <a:ext cx="43771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8" name="Rectangle 7"/>
          <p:cNvSpPr>
            <a:spLocks noGrp="1" noChangeArrowheads="1"/>
          </p:cNvSpPr>
          <p:nvPr>
            <p:ph type="sldNum" sz="quarter" idx="11"/>
          </p:nvPr>
        </p:nvSpPr>
        <p:spPr>
          <a:ln/>
        </p:spPr>
        <p:txBody>
          <a:bodyPr/>
          <a:lstStyle>
            <a:lvl1pPr>
              <a:defRPr/>
            </a:lvl1pPr>
          </a:lstStyle>
          <a:p>
            <a:pPr>
              <a:defRPr/>
            </a:pPr>
            <a:fld id="{6F4F49D2-30B1-4E7E-B452-33A54B8890A9}"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4" name="Rectangle 7"/>
          <p:cNvSpPr>
            <a:spLocks noGrp="1" noChangeArrowheads="1"/>
          </p:cNvSpPr>
          <p:nvPr>
            <p:ph type="sldNum" sz="quarter" idx="11"/>
          </p:nvPr>
        </p:nvSpPr>
        <p:spPr>
          <a:ln/>
        </p:spPr>
        <p:txBody>
          <a:bodyPr/>
          <a:lstStyle>
            <a:lvl1pPr>
              <a:defRPr/>
            </a:lvl1pPr>
          </a:lstStyle>
          <a:p>
            <a:pPr>
              <a:defRPr/>
            </a:pPr>
            <a:fld id="{229C141A-7D42-4131-8DEA-9E2B29441A7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3" name="Rectangle 7"/>
          <p:cNvSpPr>
            <a:spLocks noGrp="1" noChangeArrowheads="1"/>
          </p:cNvSpPr>
          <p:nvPr>
            <p:ph type="sldNum" sz="quarter" idx="11"/>
          </p:nvPr>
        </p:nvSpPr>
        <p:spPr>
          <a:ln/>
        </p:spPr>
        <p:txBody>
          <a:bodyPr/>
          <a:lstStyle>
            <a:lvl1pPr>
              <a:defRPr/>
            </a:lvl1pPr>
          </a:lstStyle>
          <a:p>
            <a:pPr>
              <a:defRPr/>
            </a:pPr>
            <a:fld id="{F07ABA64-F010-4756-883D-A8DD4DEEDC1A}"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7" y="273050"/>
            <a:ext cx="32579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730" y="273061"/>
            <a:ext cx="55359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147" y="1435103"/>
            <a:ext cx="3257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7"/>
          <p:cNvSpPr>
            <a:spLocks noGrp="1" noChangeArrowheads="1"/>
          </p:cNvSpPr>
          <p:nvPr>
            <p:ph type="sldNum" sz="quarter" idx="11"/>
          </p:nvPr>
        </p:nvSpPr>
        <p:spPr>
          <a:ln/>
        </p:spPr>
        <p:txBody>
          <a:bodyPr/>
          <a:lstStyle>
            <a:lvl1pPr>
              <a:defRPr/>
            </a:lvl1pPr>
          </a:lstStyle>
          <a:p>
            <a:pPr>
              <a:defRPr/>
            </a:pPr>
            <a:fld id="{CF039305-B146-468D-A5E2-C9B1503DA99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648199" y="457200"/>
            <a:ext cx="5256213" cy="609600"/>
          </a:xfrm>
        </p:spPr>
        <p:txBody>
          <a:bodyPr/>
          <a:lstStyle/>
          <a:p>
            <a:r>
              <a:rPr lang="en-US" smtClean="0"/>
              <a:t>Click to edit Master title style</a:t>
            </a:r>
            <a:endParaRPr lang="en-US"/>
          </a:p>
        </p:txBody>
      </p:sp>
      <p:sp>
        <p:nvSpPr>
          <p:cNvPr id="3" name="Content Placeholder 2"/>
          <p:cNvSpPr>
            <a:spLocks noGrp="1"/>
          </p:cNvSpPr>
          <p:nvPr>
            <p:ph idx="1"/>
          </p:nvPr>
        </p:nvSpPr>
        <p:spPr>
          <a:xfrm>
            <a:off x="395288" y="1646237"/>
            <a:ext cx="8912225"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dirty="0" smtClean="0"/>
              <a:t>Presentation Title runs here  l  00/00/00</a:t>
            </a:r>
            <a:endParaRPr lang="en-US" dirty="0"/>
          </a:p>
        </p:txBody>
      </p:sp>
      <p:sp>
        <p:nvSpPr>
          <p:cNvPr id="5" name="Rectangle 6"/>
          <p:cNvSpPr>
            <a:spLocks noGrp="1" noChangeArrowheads="1"/>
          </p:cNvSpPr>
          <p:nvPr>
            <p:ph type="sldNum" sz="quarter" idx="11"/>
          </p:nvPr>
        </p:nvSpPr>
        <p:spPr>
          <a:ln/>
        </p:spPr>
        <p:txBody>
          <a:bodyPr/>
          <a:lstStyle>
            <a:lvl1pPr>
              <a:defRPr/>
            </a:lvl1pPr>
          </a:lstStyle>
          <a:p>
            <a:pPr>
              <a:defRPr/>
            </a:pPr>
            <a:fld id="{4082BC11-5C24-43FE-80C3-61934B0AC2C3}" type="slidenum">
              <a:rPr lang="en-US"/>
              <a:pPr>
                <a:defRPr/>
              </a:pPr>
              <a:t>‹#›</a:t>
            </a:fld>
            <a:endParaRPr lang="en-US"/>
          </a:p>
        </p:txBody>
      </p:sp>
      <p:pic>
        <p:nvPicPr>
          <p:cNvPr id="6" name="Picture 5"/>
          <p:cNvPicPr>
            <a:picLocks noChangeAspect="1" noChangeArrowheads="1"/>
          </p:cNvPicPr>
          <p:nvPr userDrawn="1"/>
        </p:nvPicPr>
        <p:blipFill>
          <a:blip r:embed="rId2" cstate="print"/>
          <a:srcRect/>
          <a:stretch>
            <a:fillRect/>
          </a:stretch>
        </p:blipFill>
        <p:spPr bwMode="auto">
          <a:xfrm>
            <a:off x="31364" y="152400"/>
            <a:ext cx="4005648" cy="762000"/>
          </a:xfrm>
          <a:prstGeom prst="rect">
            <a:avLst/>
          </a:prstGeom>
          <a:noFill/>
          <a:ln w="9525">
            <a:noFill/>
            <a:miter lim="800000"/>
            <a:headEnd/>
            <a:tailEnd/>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023" y="4800600"/>
            <a:ext cx="59416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023" y="612775"/>
            <a:ext cx="59416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023"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7"/>
          <p:cNvSpPr>
            <a:spLocks noGrp="1" noChangeArrowheads="1"/>
          </p:cNvSpPr>
          <p:nvPr>
            <p:ph type="sldNum" sz="quarter" idx="11"/>
          </p:nvPr>
        </p:nvSpPr>
        <p:spPr>
          <a:ln/>
        </p:spPr>
        <p:txBody>
          <a:bodyPr/>
          <a:lstStyle>
            <a:lvl1pPr>
              <a:defRPr/>
            </a:lvl1pPr>
          </a:lstStyle>
          <a:p>
            <a:pPr>
              <a:defRPr/>
            </a:pPr>
            <a:fld id="{A9576B7E-0B8F-44FB-908C-5C7A9938DC0A}"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7"/>
          <p:cNvSpPr>
            <a:spLocks noGrp="1" noChangeArrowheads="1"/>
          </p:cNvSpPr>
          <p:nvPr>
            <p:ph type="sldNum" sz="quarter" idx="11"/>
          </p:nvPr>
        </p:nvSpPr>
        <p:spPr>
          <a:ln/>
        </p:spPr>
        <p:txBody>
          <a:bodyPr/>
          <a:lstStyle>
            <a:lvl1pPr>
              <a:defRPr/>
            </a:lvl1pPr>
          </a:lstStyle>
          <a:p>
            <a:pPr>
              <a:defRPr/>
            </a:pPr>
            <a:fld id="{472676A9-AEAF-4217-92E2-61C4D9A3DF83}"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832" y="395288"/>
            <a:ext cx="2228136" cy="5676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425" y="395288"/>
            <a:ext cx="6519360" cy="5676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7"/>
          <p:cNvSpPr>
            <a:spLocks noGrp="1" noChangeArrowheads="1"/>
          </p:cNvSpPr>
          <p:nvPr>
            <p:ph type="sldNum" sz="quarter" idx="11"/>
          </p:nvPr>
        </p:nvSpPr>
        <p:spPr>
          <a:ln/>
        </p:spPr>
        <p:txBody>
          <a:bodyPr/>
          <a:lstStyle>
            <a:lvl1pPr>
              <a:defRPr/>
            </a:lvl1pPr>
          </a:lstStyle>
          <a:p>
            <a:pPr>
              <a:defRPr/>
            </a:pPr>
            <a:fld id="{06980A22-934C-4E5B-8270-28FF1D9C89B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2255" y="4406911"/>
            <a:ext cx="8417401"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82255" y="2906713"/>
            <a:ext cx="8417401"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5" name="Rectangle 6"/>
          <p:cNvSpPr>
            <a:spLocks noGrp="1" noChangeArrowheads="1"/>
          </p:cNvSpPr>
          <p:nvPr>
            <p:ph type="sldNum" sz="quarter" idx="11"/>
          </p:nvPr>
        </p:nvSpPr>
        <p:spPr>
          <a:ln/>
        </p:spPr>
        <p:txBody>
          <a:bodyPr/>
          <a:lstStyle>
            <a:lvl1pPr>
              <a:defRPr/>
            </a:lvl1pPr>
          </a:lstStyle>
          <a:p>
            <a:pPr>
              <a:defRPr/>
            </a:pPr>
            <a:fld id="{70AAF7A7-BA06-4D89-800C-AEC251584424}" type="slidenum">
              <a:rPr lang="en-US"/>
              <a:pPr>
                <a:defRPr/>
              </a:pPr>
              <a:t>‹#›</a:t>
            </a:fld>
            <a:endParaRPr lang="en-US"/>
          </a:p>
        </p:txBody>
      </p:sp>
      <p:pic>
        <p:nvPicPr>
          <p:cNvPr id="6" name="Picture 5"/>
          <p:cNvPicPr>
            <a:picLocks noChangeAspect="1" noChangeArrowheads="1"/>
          </p:cNvPicPr>
          <p:nvPr userDrawn="1"/>
        </p:nvPicPr>
        <p:blipFill>
          <a:blip r:embed="rId2" cstate="print"/>
          <a:srcRect/>
          <a:stretch>
            <a:fillRect/>
          </a:stretch>
        </p:blipFill>
        <p:spPr bwMode="auto">
          <a:xfrm>
            <a:off x="107564" y="152400"/>
            <a:ext cx="4005648" cy="762000"/>
          </a:xfrm>
          <a:prstGeom prst="rect">
            <a:avLst/>
          </a:prstGeom>
          <a:noFill/>
          <a:ln w="9525">
            <a:noFill/>
            <a:miter lim="800000"/>
            <a:headEnd/>
            <a:tailEnd/>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0412" y="395288"/>
            <a:ext cx="4737101" cy="90011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395425" y="1546227"/>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34220" y="1546227"/>
            <a:ext cx="4373748"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6"/>
          <p:cNvSpPr>
            <a:spLocks noGrp="1" noChangeArrowheads="1"/>
          </p:cNvSpPr>
          <p:nvPr>
            <p:ph type="sldNum" sz="quarter" idx="11"/>
          </p:nvPr>
        </p:nvSpPr>
        <p:spPr>
          <a:ln/>
        </p:spPr>
        <p:txBody>
          <a:bodyPr/>
          <a:lstStyle>
            <a:lvl1pPr>
              <a:defRPr/>
            </a:lvl1pPr>
          </a:lstStyle>
          <a:p>
            <a:pPr>
              <a:defRPr/>
            </a:pPr>
            <a:fld id="{A9C6CE1D-0014-4E07-A2C2-7B8BAAFD62BA}" type="slidenum">
              <a:rPr lang="en-US"/>
              <a:pPr>
                <a:defRPr/>
              </a:pPr>
              <a:t>‹#›</a:t>
            </a:fld>
            <a:endParaRPr lang="en-US"/>
          </a:p>
        </p:txBody>
      </p:sp>
      <p:pic>
        <p:nvPicPr>
          <p:cNvPr id="7" name="Picture 6"/>
          <p:cNvPicPr>
            <a:picLocks noChangeAspect="1" noChangeArrowheads="1"/>
          </p:cNvPicPr>
          <p:nvPr userDrawn="1"/>
        </p:nvPicPr>
        <p:blipFill>
          <a:blip r:embed="rId2" cstate="print"/>
          <a:srcRect/>
          <a:stretch>
            <a:fillRect/>
          </a:stretch>
        </p:blipFill>
        <p:spPr bwMode="auto">
          <a:xfrm>
            <a:off x="74612" y="76200"/>
            <a:ext cx="4005648" cy="762000"/>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0412" y="274638"/>
            <a:ext cx="4837272" cy="1143000"/>
          </a:xfrm>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95141" y="1535113"/>
            <a:ext cx="437546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95141" y="2174875"/>
            <a:ext cx="437546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030498" y="1535113"/>
            <a:ext cx="4377186"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30498" y="2174875"/>
            <a:ext cx="4377186"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8" name="Rectangle 6"/>
          <p:cNvSpPr>
            <a:spLocks noGrp="1" noChangeArrowheads="1"/>
          </p:cNvSpPr>
          <p:nvPr>
            <p:ph type="sldNum" sz="quarter" idx="11"/>
          </p:nvPr>
        </p:nvSpPr>
        <p:spPr>
          <a:ln/>
        </p:spPr>
        <p:txBody>
          <a:bodyPr/>
          <a:lstStyle>
            <a:lvl1pPr>
              <a:defRPr/>
            </a:lvl1pPr>
          </a:lstStyle>
          <a:p>
            <a:pPr>
              <a:defRPr/>
            </a:pPr>
            <a:fld id="{54D2706C-7F45-44DC-A6DE-4D5AA4E4E9B9}" type="slidenum">
              <a:rPr lang="en-US"/>
              <a:pPr>
                <a:defRPr/>
              </a:pPr>
              <a:t>‹#›</a:t>
            </a:fld>
            <a:endParaRPr lang="en-US"/>
          </a:p>
        </p:txBody>
      </p:sp>
      <p:pic>
        <p:nvPicPr>
          <p:cNvPr id="9" name="Picture 8"/>
          <p:cNvPicPr>
            <a:picLocks noChangeAspect="1" noChangeArrowheads="1"/>
          </p:cNvPicPr>
          <p:nvPr userDrawn="1"/>
        </p:nvPicPr>
        <p:blipFill>
          <a:blip r:embed="rId2" cstate="print"/>
          <a:srcRect/>
          <a:stretch>
            <a:fillRect/>
          </a:stretch>
        </p:blipFill>
        <p:spPr bwMode="auto">
          <a:xfrm>
            <a:off x="74612" y="76200"/>
            <a:ext cx="4005648" cy="762000"/>
          </a:xfrm>
          <a:prstGeom prst="rect">
            <a:avLst/>
          </a:prstGeom>
          <a:noFill/>
          <a:ln w="9525">
            <a:noFill/>
            <a:miter lim="800000"/>
            <a:headEnd/>
            <a:tailEnd/>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4" name="Rectangle 6"/>
          <p:cNvSpPr>
            <a:spLocks noGrp="1" noChangeArrowheads="1"/>
          </p:cNvSpPr>
          <p:nvPr>
            <p:ph type="sldNum" sz="quarter" idx="11"/>
          </p:nvPr>
        </p:nvSpPr>
        <p:spPr>
          <a:ln/>
        </p:spPr>
        <p:txBody>
          <a:bodyPr/>
          <a:lstStyle>
            <a:lvl1pPr>
              <a:defRPr/>
            </a:lvl1pPr>
          </a:lstStyle>
          <a:p>
            <a:pPr>
              <a:defRPr/>
            </a:pPr>
            <a:fld id="{F2A8E328-0DCD-4502-98BC-73C2E79B091A}" type="slidenum">
              <a:rPr lang="en-US"/>
              <a:pPr>
                <a:defRPr/>
              </a:pPr>
              <a:t>‹#›</a:t>
            </a:fld>
            <a:endParaRPr lang="en-US"/>
          </a:p>
        </p:txBody>
      </p:sp>
      <p:pic>
        <p:nvPicPr>
          <p:cNvPr id="5" name="Picture 4"/>
          <p:cNvPicPr>
            <a:picLocks noChangeAspect="1" noChangeArrowheads="1"/>
          </p:cNvPicPr>
          <p:nvPr userDrawn="1"/>
        </p:nvPicPr>
        <p:blipFill>
          <a:blip r:embed="rId2" cstate="print"/>
          <a:srcRect/>
          <a:stretch>
            <a:fillRect/>
          </a:stretch>
        </p:blipFill>
        <p:spPr bwMode="auto">
          <a:xfrm>
            <a:off x="183764" y="228600"/>
            <a:ext cx="4005648" cy="762000"/>
          </a:xfrm>
          <a:prstGeom prst="rect">
            <a:avLst/>
          </a:prstGeom>
          <a:noFill/>
          <a:ln w="9525">
            <a:noFill/>
            <a:miter lim="800000"/>
            <a:headEnd/>
            <a:tailEnd/>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3" name="Rectangle 6"/>
          <p:cNvSpPr>
            <a:spLocks noGrp="1" noChangeArrowheads="1"/>
          </p:cNvSpPr>
          <p:nvPr>
            <p:ph type="sldNum" sz="quarter" idx="11"/>
          </p:nvPr>
        </p:nvSpPr>
        <p:spPr>
          <a:ln/>
        </p:spPr>
        <p:txBody>
          <a:bodyPr/>
          <a:lstStyle>
            <a:lvl1pPr>
              <a:defRPr/>
            </a:lvl1pPr>
          </a:lstStyle>
          <a:p>
            <a:pPr>
              <a:defRPr/>
            </a:pPr>
            <a:fld id="{53E53422-CB0D-4753-994A-3DD5E039BDE1}" type="slidenum">
              <a:rPr lang="en-US"/>
              <a:pPr>
                <a:defRPr/>
              </a:pPr>
              <a:t>‹#›</a:t>
            </a:fld>
            <a:endParaRPr lang="en-US"/>
          </a:p>
        </p:txBody>
      </p:sp>
      <p:pic>
        <p:nvPicPr>
          <p:cNvPr id="4" name="Picture 3"/>
          <p:cNvPicPr>
            <a:picLocks noChangeAspect="1" noChangeArrowheads="1"/>
          </p:cNvPicPr>
          <p:nvPr userDrawn="1"/>
        </p:nvPicPr>
        <p:blipFill>
          <a:blip r:embed="rId2" cstate="print"/>
          <a:srcRect/>
          <a:stretch>
            <a:fillRect/>
          </a:stretch>
        </p:blipFill>
        <p:spPr bwMode="auto">
          <a:xfrm>
            <a:off x="74612" y="76200"/>
            <a:ext cx="4005648" cy="762000"/>
          </a:xfrm>
          <a:prstGeom prst="rect">
            <a:avLst/>
          </a:prstGeom>
          <a:noFill/>
          <a:ln w="9525">
            <a:noFill/>
            <a:miter lim="800000"/>
            <a:headEnd/>
            <a:tailEnd/>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147" y="273050"/>
            <a:ext cx="3257961"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871730" y="273061"/>
            <a:ext cx="5535954"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95147" y="1435103"/>
            <a:ext cx="3257961"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6"/>
          <p:cNvSpPr>
            <a:spLocks noGrp="1" noChangeArrowheads="1"/>
          </p:cNvSpPr>
          <p:nvPr>
            <p:ph type="sldNum" sz="quarter" idx="11"/>
          </p:nvPr>
        </p:nvSpPr>
        <p:spPr>
          <a:ln/>
        </p:spPr>
        <p:txBody>
          <a:bodyPr/>
          <a:lstStyle>
            <a:lvl1pPr>
              <a:defRPr/>
            </a:lvl1pPr>
          </a:lstStyle>
          <a:p>
            <a:pPr>
              <a:defRPr/>
            </a:pPr>
            <a:fld id="{79CF2615-BA8A-4B43-9245-69F605E2958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1023" y="4800600"/>
            <a:ext cx="5941695"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941023" y="612775"/>
            <a:ext cx="594169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941023" y="5367338"/>
            <a:ext cx="5941695"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Presentation Title runs here  l  00/00/00</a:t>
            </a:r>
          </a:p>
        </p:txBody>
      </p:sp>
      <p:sp>
        <p:nvSpPr>
          <p:cNvPr id="6" name="Rectangle 6"/>
          <p:cNvSpPr>
            <a:spLocks noGrp="1" noChangeArrowheads="1"/>
          </p:cNvSpPr>
          <p:nvPr>
            <p:ph type="sldNum" sz="quarter" idx="11"/>
          </p:nvPr>
        </p:nvSpPr>
        <p:spPr>
          <a:ln/>
        </p:spPr>
        <p:txBody>
          <a:bodyPr/>
          <a:lstStyle>
            <a:lvl1pPr>
              <a:defRPr/>
            </a:lvl1pPr>
          </a:lstStyle>
          <a:p>
            <a:pPr>
              <a:defRPr/>
            </a:pPr>
            <a:fld id="{B9A680FA-84E6-40E1-A43F-CE77539BFDF9}"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e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11"/>
          <p:cNvSpPr>
            <a:spLocks noChangeArrowheads="1"/>
          </p:cNvSpPr>
          <p:nvPr/>
        </p:nvSpPr>
        <p:spPr bwMode="gray">
          <a:xfrm>
            <a:off x="0" y="6397625"/>
            <a:ext cx="9904413" cy="460375"/>
          </a:xfrm>
          <a:prstGeom prst="rect">
            <a:avLst/>
          </a:prstGeom>
          <a:solidFill>
            <a:schemeClr val="accent1"/>
          </a:solidFill>
          <a:ln w="9525">
            <a:noFill/>
            <a:miter lim="800000"/>
            <a:headEnd/>
            <a:tailEnd/>
          </a:ln>
        </p:spPr>
        <p:txBody>
          <a:bodyPr wrap="none" lIns="0" tIns="0" rIns="0" bIns="0" anchor="ctr"/>
          <a:lstStyle/>
          <a:p>
            <a:pPr eaLnBrk="0" hangingPunct="0">
              <a:defRPr/>
            </a:pPr>
            <a:endParaRPr lang="en-US"/>
          </a:p>
        </p:txBody>
      </p:sp>
      <p:sp>
        <p:nvSpPr>
          <p:cNvPr id="1027" name="Rectangle 2"/>
          <p:cNvSpPr>
            <a:spLocks noGrp="1" noChangeArrowheads="1"/>
          </p:cNvSpPr>
          <p:nvPr>
            <p:ph type="title"/>
          </p:nvPr>
        </p:nvSpPr>
        <p:spPr bwMode="auto">
          <a:xfrm>
            <a:off x="395288" y="395288"/>
            <a:ext cx="8912225" cy="900112"/>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title style</a:t>
            </a:r>
          </a:p>
        </p:txBody>
      </p:sp>
      <p:sp>
        <p:nvSpPr>
          <p:cNvPr id="1028" name="Rectangle 3"/>
          <p:cNvSpPr>
            <a:spLocks noGrp="1" noChangeArrowheads="1"/>
          </p:cNvSpPr>
          <p:nvPr>
            <p:ph type="body" idx="1"/>
          </p:nvPr>
        </p:nvSpPr>
        <p:spPr bwMode="auto">
          <a:xfrm>
            <a:off x="395288" y="1546225"/>
            <a:ext cx="8912225"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72069" name="Rectangle 5"/>
          <p:cNvSpPr>
            <a:spLocks noGrp="1" noChangeArrowheads="1"/>
          </p:cNvSpPr>
          <p:nvPr>
            <p:ph type="ftr" sz="quarter" idx="3"/>
          </p:nvPr>
        </p:nvSpPr>
        <p:spPr bwMode="gray">
          <a:xfrm>
            <a:off x="412750" y="6545263"/>
            <a:ext cx="5397500"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eaLnBrk="0" hangingPunct="0">
              <a:spcBef>
                <a:spcPct val="0"/>
              </a:spcBef>
              <a:defRPr sz="900">
                <a:solidFill>
                  <a:schemeClr val="bg1"/>
                </a:solidFill>
                <a:latin typeface="Verdana" charset="0"/>
                <a:ea typeface="ＭＳ Ｐゴシック" charset="0"/>
                <a:cs typeface="ＭＳ Ｐゴシック" charset="0"/>
              </a:defRPr>
            </a:lvl1pPr>
          </a:lstStyle>
          <a:p>
            <a:pPr>
              <a:defRPr/>
            </a:pPr>
            <a:r>
              <a:rPr lang="en-US"/>
              <a:t>Presentation Title runs here  l  00/00/00</a:t>
            </a:r>
          </a:p>
        </p:txBody>
      </p:sp>
      <p:sp>
        <p:nvSpPr>
          <p:cNvPr id="472070" name="Rectangle 6"/>
          <p:cNvSpPr>
            <a:spLocks noGrp="1" noChangeArrowheads="1"/>
          </p:cNvSpPr>
          <p:nvPr>
            <p:ph type="sldNum" sz="quarter" idx="4"/>
          </p:nvPr>
        </p:nvSpPr>
        <p:spPr bwMode="gray">
          <a:xfrm>
            <a:off x="165100" y="6545263"/>
            <a:ext cx="358775"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eaLnBrk="0" hangingPunct="0">
              <a:defRPr sz="900">
                <a:solidFill>
                  <a:schemeClr val="bg1"/>
                </a:solidFill>
                <a:ea typeface="MS PGothic" pitchFamily="34" charset="-128"/>
              </a:defRPr>
            </a:lvl1pPr>
          </a:lstStyle>
          <a:p>
            <a:pPr>
              <a:defRPr/>
            </a:pPr>
            <a:fld id="{DBDFFA7E-D0EF-439B-9A2B-24190CDAD229}" type="slidenum">
              <a:rPr lang="en-US"/>
              <a:pPr>
                <a:defRPr/>
              </a:pPr>
              <a:t>‹#›</a:t>
            </a:fld>
            <a:endParaRPr lang="en-US"/>
          </a:p>
        </p:txBody>
      </p:sp>
      <p:pic>
        <p:nvPicPr>
          <p:cNvPr id="1031" name="Picture 12" descr="Pearson_Bound_White"/>
          <p:cNvPicPr>
            <a:picLocks noChangeAspect="1" noChangeArrowheads="1"/>
          </p:cNvPicPr>
          <p:nvPr/>
        </p:nvPicPr>
        <p:blipFill>
          <a:blip r:embed="rId13"/>
          <a:srcRect/>
          <a:stretch>
            <a:fillRect/>
          </a:stretch>
        </p:blipFill>
        <p:spPr bwMode="auto">
          <a:xfrm>
            <a:off x="8108950" y="6356350"/>
            <a:ext cx="1793875" cy="49371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198" r:id="rId1"/>
    <p:sldLayoutId id="2147484178" r:id="rId2"/>
    <p:sldLayoutId id="2147484179" r:id="rId3"/>
    <p:sldLayoutId id="2147484180" r:id="rId4"/>
    <p:sldLayoutId id="2147484181" r:id="rId5"/>
    <p:sldLayoutId id="2147484182" r:id="rId6"/>
    <p:sldLayoutId id="2147484183" r:id="rId7"/>
    <p:sldLayoutId id="2147484184" r:id="rId8"/>
    <p:sldLayoutId id="2147484185" r:id="rId9"/>
    <p:sldLayoutId id="2147484186" r:id="rId10"/>
    <p:sldLayoutId id="2147484187" r:id="rId11"/>
  </p:sldLayoutIdLst>
  <p:hf hdr="0" dt="0"/>
  <p:txStyles>
    <p:titleStyle>
      <a:lvl1pPr algn="l" rtl="0" eaLnBrk="0" fontAlgn="base" hangingPunct="0">
        <a:spcBef>
          <a:spcPct val="0"/>
        </a:spcBef>
        <a:spcAft>
          <a:spcPct val="0"/>
        </a:spcAft>
        <a:defRPr sz="2400" b="1">
          <a:solidFill>
            <a:schemeClr val="accent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accent1"/>
          </a:solidFill>
          <a:latin typeface="Verdana" charset="0"/>
          <a:ea typeface="ＭＳ Ｐゴシック" pitchFamily="34" charset="-128"/>
          <a:cs typeface="Arial" charset="0"/>
        </a:defRPr>
      </a:lvl2pPr>
      <a:lvl3pPr algn="l" rtl="0" eaLnBrk="0" fontAlgn="base" hangingPunct="0">
        <a:spcBef>
          <a:spcPct val="0"/>
        </a:spcBef>
        <a:spcAft>
          <a:spcPct val="0"/>
        </a:spcAft>
        <a:defRPr sz="2400" b="1">
          <a:solidFill>
            <a:schemeClr val="accent1"/>
          </a:solidFill>
          <a:latin typeface="Verdana" charset="0"/>
          <a:ea typeface="ＭＳ Ｐゴシック" pitchFamily="34" charset="-128"/>
          <a:cs typeface="Arial" charset="0"/>
        </a:defRPr>
      </a:lvl3pPr>
      <a:lvl4pPr algn="l" rtl="0" eaLnBrk="0" fontAlgn="base" hangingPunct="0">
        <a:spcBef>
          <a:spcPct val="0"/>
        </a:spcBef>
        <a:spcAft>
          <a:spcPct val="0"/>
        </a:spcAft>
        <a:defRPr sz="2400" b="1">
          <a:solidFill>
            <a:schemeClr val="accent1"/>
          </a:solidFill>
          <a:latin typeface="Verdana" charset="0"/>
          <a:ea typeface="ＭＳ Ｐゴシック" pitchFamily="34" charset="-128"/>
          <a:cs typeface="Arial" charset="0"/>
        </a:defRPr>
      </a:lvl4pPr>
      <a:lvl5pPr algn="l" rtl="0" eaLnBrk="0" fontAlgn="base" hangingPunct="0">
        <a:spcBef>
          <a:spcPct val="0"/>
        </a:spcBef>
        <a:spcAft>
          <a:spcPct val="0"/>
        </a:spcAft>
        <a:defRPr sz="2400" b="1">
          <a:solidFill>
            <a:schemeClr val="accent1"/>
          </a:solidFill>
          <a:latin typeface="Verdana" charset="0"/>
          <a:ea typeface="ＭＳ Ｐゴシック" pitchFamily="34" charset="-128"/>
          <a:cs typeface="Arial" charset="0"/>
        </a:defRPr>
      </a:lvl5pPr>
      <a:lvl6pPr marL="457200" algn="l" rtl="0" fontAlgn="base">
        <a:spcBef>
          <a:spcPct val="0"/>
        </a:spcBef>
        <a:spcAft>
          <a:spcPct val="0"/>
        </a:spcAft>
        <a:defRPr sz="2400" b="1">
          <a:solidFill>
            <a:schemeClr val="accent1"/>
          </a:solidFill>
          <a:latin typeface="Verdana" charset="0"/>
          <a:ea typeface="ＭＳ Ｐゴシック" charset="0"/>
          <a:cs typeface="Arial" charset="0"/>
        </a:defRPr>
      </a:lvl6pPr>
      <a:lvl7pPr marL="914400" algn="l" rtl="0" fontAlgn="base">
        <a:spcBef>
          <a:spcPct val="0"/>
        </a:spcBef>
        <a:spcAft>
          <a:spcPct val="0"/>
        </a:spcAft>
        <a:defRPr sz="2400" b="1">
          <a:solidFill>
            <a:schemeClr val="accent1"/>
          </a:solidFill>
          <a:latin typeface="Verdana" charset="0"/>
          <a:ea typeface="ＭＳ Ｐゴシック" charset="0"/>
          <a:cs typeface="Arial" charset="0"/>
        </a:defRPr>
      </a:lvl7pPr>
      <a:lvl8pPr marL="1371600" algn="l" rtl="0" fontAlgn="base">
        <a:spcBef>
          <a:spcPct val="0"/>
        </a:spcBef>
        <a:spcAft>
          <a:spcPct val="0"/>
        </a:spcAft>
        <a:defRPr sz="2400" b="1">
          <a:solidFill>
            <a:schemeClr val="accent1"/>
          </a:solidFill>
          <a:latin typeface="Verdana" charset="0"/>
          <a:ea typeface="ＭＳ Ｐゴシック" charset="0"/>
          <a:cs typeface="Arial" charset="0"/>
        </a:defRPr>
      </a:lvl8pPr>
      <a:lvl9pPr marL="1828800" algn="l" rtl="0" fontAlgn="base">
        <a:spcBef>
          <a:spcPct val="0"/>
        </a:spcBef>
        <a:spcAft>
          <a:spcPct val="0"/>
        </a:spcAft>
        <a:defRPr sz="2400" b="1">
          <a:solidFill>
            <a:schemeClr val="accent1"/>
          </a:solidFill>
          <a:latin typeface="Verdana" charset="0"/>
          <a:ea typeface="ＭＳ Ｐゴシック" charset="0"/>
          <a:cs typeface="Arial" charset="0"/>
        </a:defRPr>
      </a:lvl9pPr>
    </p:titleStyle>
    <p:bodyStyle>
      <a:lvl1pPr marL="342900" indent="-342900" algn="l" rtl="0" eaLnBrk="0" fontAlgn="base" hangingPunct="0">
        <a:spcBef>
          <a:spcPct val="50000"/>
        </a:spcBef>
        <a:spcAft>
          <a:spcPct val="0"/>
        </a:spcAft>
        <a:buSzPct val="80000"/>
        <a:buFont typeface="Verdana" pitchFamily="34" charset="0"/>
        <a:defRPr sz="2000">
          <a:solidFill>
            <a:schemeClr val="tx1"/>
          </a:solidFill>
          <a:latin typeface="+mn-lt"/>
          <a:ea typeface="ＭＳ Ｐゴシック" pitchFamily="34" charset="-128"/>
          <a:cs typeface="+mn-cs"/>
        </a:defRPr>
      </a:lvl1pPr>
      <a:lvl2pPr marL="179388" indent="-177800" algn="l" rtl="0" eaLnBrk="0" fontAlgn="base" hangingPunct="0">
        <a:spcBef>
          <a:spcPct val="50000"/>
        </a:spcBef>
        <a:spcAft>
          <a:spcPct val="0"/>
        </a:spcAft>
        <a:buSzPct val="80000"/>
        <a:buFont typeface="Verdana" pitchFamily="34" charset="0"/>
        <a:buChar char="•"/>
        <a:defRPr sz="2000">
          <a:solidFill>
            <a:schemeClr val="tx1"/>
          </a:solidFill>
          <a:latin typeface="+mn-lt"/>
          <a:ea typeface="Arial" charset="0"/>
          <a:cs typeface="+mn-cs"/>
        </a:defRPr>
      </a:lvl2pPr>
      <a:lvl3pPr marL="350838" indent="-169863" algn="l" rtl="0" eaLnBrk="0" fontAlgn="base" hangingPunct="0">
        <a:spcBef>
          <a:spcPct val="20000"/>
        </a:spcBef>
        <a:spcAft>
          <a:spcPct val="0"/>
        </a:spcAft>
        <a:buSzPct val="80000"/>
        <a:buFont typeface="Arial" pitchFamily="34" charset="0"/>
        <a:buChar char="–"/>
        <a:defRPr sz="2000">
          <a:solidFill>
            <a:schemeClr val="tx1"/>
          </a:solidFill>
          <a:latin typeface="+mn-lt"/>
          <a:ea typeface="Arial" charset="0"/>
          <a:cs typeface="+mn-cs"/>
        </a:defRPr>
      </a:lvl3pPr>
      <a:lvl4pPr marL="541338" indent="-188913" algn="l" rtl="0" eaLnBrk="0" fontAlgn="base" hangingPunct="0">
        <a:spcBef>
          <a:spcPct val="20000"/>
        </a:spcBef>
        <a:spcAft>
          <a:spcPct val="0"/>
        </a:spcAft>
        <a:buSzPct val="80000"/>
        <a:buFont typeface="Arial" pitchFamily="34" charset="0"/>
        <a:buChar char="○"/>
        <a:defRPr sz="2000">
          <a:solidFill>
            <a:schemeClr val="tx1"/>
          </a:solidFill>
          <a:latin typeface="+mn-lt"/>
          <a:ea typeface="Arial" charset="0"/>
          <a:cs typeface="+mn-cs"/>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Arial" charset="0"/>
          <a:cs typeface="+mn-cs"/>
        </a:defRPr>
      </a:lvl5pPr>
      <a:lvl6pPr marL="25146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6pPr>
      <a:lvl7pPr marL="29718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7pPr>
      <a:lvl8pPr marL="34290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8pPr>
      <a:lvl9pPr marL="38862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050" name="Rectangle 8"/>
          <p:cNvSpPr>
            <a:spLocks noChangeArrowheads="1"/>
          </p:cNvSpPr>
          <p:nvPr/>
        </p:nvSpPr>
        <p:spPr bwMode="gray">
          <a:xfrm>
            <a:off x="0" y="6397625"/>
            <a:ext cx="9904413" cy="460375"/>
          </a:xfrm>
          <a:prstGeom prst="rect">
            <a:avLst/>
          </a:prstGeom>
          <a:solidFill>
            <a:schemeClr val="accent1"/>
          </a:solidFill>
          <a:ln w="9525">
            <a:noFill/>
            <a:miter lim="800000"/>
            <a:headEnd/>
            <a:tailEnd/>
          </a:ln>
        </p:spPr>
        <p:txBody>
          <a:bodyPr wrap="none" lIns="0" tIns="0" rIns="0" bIns="0" anchor="ctr"/>
          <a:lstStyle/>
          <a:p>
            <a:pPr eaLnBrk="0" hangingPunct="0">
              <a:defRPr/>
            </a:pPr>
            <a:endParaRPr lang="en-US"/>
          </a:p>
        </p:txBody>
      </p:sp>
      <p:sp>
        <p:nvSpPr>
          <p:cNvPr id="2051" name="Rectangle 2"/>
          <p:cNvSpPr>
            <a:spLocks noGrp="1" noChangeArrowheads="1"/>
          </p:cNvSpPr>
          <p:nvPr>
            <p:ph type="title"/>
          </p:nvPr>
        </p:nvSpPr>
        <p:spPr bwMode="auto">
          <a:xfrm>
            <a:off x="4646612" y="395288"/>
            <a:ext cx="4660901" cy="900112"/>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395288" y="1546225"/>
            <a:ext cx="8912225" cy="4525963"/>
          </a:xfrm>
          <a:prstGeom prst="rect">
            <a:avLst/>
          </a:prstGeom>
          <a:noFill/>
          <a:ln w="9525">
            <a:noFill/>
            <a:miter lim="800000"/>
            <a:headEnd/>
            <a:tailEnd/>
          </a:ln>
        </p:spPr>
        <p:txBody>
          <a:bodyPr vert="horz" wrap="square" lIns="0" tIns="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90502" name="Rectangle 6"/>
          <p:cNvSpPr>
            <a:spLocks noGrp="1" noChangeArrowheads="1"/>
          </p:cNvSpPr>
          <p:nvPr>
            <p:ph type="ftr" sz="quarter" idx="3"/>
          </p:nvPr>
        </p:nvSpPr>
        <p:spPr bwMode="gray">
          <a:xfrm>
            <a:off x="412750" y="6545263"/>
            <a:ext cx="5397500"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eaLnBrk="0" hangingPunct="0">
              <a:spcBef>
                <a:spcPct val="0"/>
              </a:spcBef>
              <a:defRPr sz="900">
                <a:solidFill>
                  <a:schemeClr val="bg1"/>
                </a:solidFill>
                <a:latin typeface="Verdana" charset="0"/>
                <a:ea typeface="ＭＳ Ｐゴシック" charset="0"/>
                <a:cs typeface="ＭＳ Ｐゴシック" charset="0"/>
              </a:defRPr>
            </a:lvl1pPr>
          </a:lstStyle>
          <a:p>
            <a:pPr>
              <a:defRPr/>
            </a:pPr>
            <a:r>
              <a:rPr lang="en-US"/>
              <a:t>Presentation Title runs here  l  00/00/00</a:t>
            </a:r>
          </a:p>
        </p:txBody>
      </p:sp>
      <p:sp>
        <p:nvSpPr>
          <p:cNvPr id="490503" name="Rectangle 7"/>
          <p:cNvSpPr>
            <a:spLocks noGrp="1" noChangeArrowheads="1"/>
          </p:cNvSpPr>
          <p:nvPr>
            <p:ph type="sldNum" sz="quarter" idx="4"/>
          </p:nvPr>
        </p:nvSpPr>
        <p:spPr bwMode="gray">
          <a:xfrm>
            <a:off x="163513" y="6545263"/>
            <a:ext cx="358775" cy="179387"/>
          </a:xfrm>
          <a:prstGeom prst="rect">
            <a:avLst/>
          </a:prstGeom>
          <a:noFill/>
          <a:ln>
            <a:noFill/>
          </a:ln>
          <a:effectLst/>
          <a:extLst>
            <a:ext uri="{FAA26D3D-D897-4be2-8F04-BA451C77F1D7}"/>
          </a:extLst>
        </p:spPr>
        <p:txBody>
          <a:bodyPr vert="horz" wrap="square" lIns="0" tIns="0" rIns="0" bIns="0" numCol="1" anchor="t" anchorCtr="0" compatLnSpc="1">
            <a:prstTxWarp prst="textNoShape">
              <a:avLst/>
            </a:prstTxWarp>
          </a:bodyPr>
          <a:lstStyle>
            <a:lvl1pPr eaLnBrk="0" hangingPunct="0">
              <a:defRPr sz="900">
                <a:solidFill>
                  <a:schemeClr val="bg1"/>
                </a:solidFill>
                <a:ea typeface="MS PGothic" pitchFamily="34" charset="-128"/>
              </a:defRPr>
            </a:lvl1pPr>
          </a:lstStyle>
          <a:p>
            <a:pPr>
              <a:defRPr/>
            </a:pPr>
            <a:fld id="{A216E4E4-0BDE-4019-9F6A-11CA1C01A2D0}" type="slidenum">
              <a:rPr lang="en-US"/>
              <a:pPr>
                <a:defRPr/>
              </a:pPr>
              <a:t>‹#›</a:t>
            </a:fld>
            <a:endParaRPr lang="en-US"/>
          </a:p>
        </p:txBody>
      </p:sp>
      <p:pic>
        <p:nvPicPr>
          <p:cNvPr id="2055" name="Picture 9" descr="Pearson_Bound_White"/>
          <p:cNvPicPr>
            <a:picLocks noChangeAspect="1" noChangeArrowheads="1"/>
          </p:cNvPicPr>
          <p:nvPr/>
        </p:nvPicPr>
        <p:blipFill>
          <a:blip r:embed="rId13"/>
          <a:srcRect/>
          <a:stretch>
            <a:fillRect/>
          </a:stretch>
        </p:blipFill>
        <p:spPr bwMode="auto">
          <a:xfrm>
            <a:off x="8108950" y="6356350"/>
            <a:ext cx="1793875" cy="493713"/>
          </a:xfrm>
          <a:prstGeom prst="rect">
            <a:avLst/>
          </a:prstGeom>
          <a:noFill/>
          <a:ln w="9525">
            <a:noFill/>
            <a:miter lim="800000"/>
            <a:headEnd/>
            <a:tailEnd/>
          </a:ln>
        </p:spPr>
      </p:pic>
      <p:pic>
        <p:nvPicPr>
          <p:cNvPr id="8" name="Picture 7"/>
          <p:cNvPicPr>
            <a:picLocks noChangeAspect="1" noChangeArrowheads="1"/>
          </p:cNvPicPr>
          <p:nvPr userDrawn="1"/>
        </p:nvPicPr>
        <p:blipFill>
          <a:blip r:embed="rId14" cstate="print"/>
          <a:srcRect/>
          <a:stretch>
            <a:fillRect/>
          </a:stretch>
        </p:blipFill>
        <p:spPr bwMode="auto">
          <a:xfrm>
            <a:off x="74612" y="76200"/>
            <a:ext cx="4005648" cy="762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200" r:id="rId1"/>
    <p:sldLayoutId id="2147484188" r:id="rId2"/>
    <p:sldLayoutId id="2147484189" r:id="rId3"/>
    <p:sldLayoutId id="2147484190" r:id="rId4"/>
    <p:sldLayoutId id="2147484191" r:id="rId5"/>
    <p:sldLayoutId id="2147484192" r:id="rId6"/>
    <p:sldLayoutId id="2147484193" r:id="rId7"/>
    <p:sldLayoutId id="2147484194" r:id="rId8"/>
    <p:sldLayoutId id="2147484195" r:id="rId9"/>
    <p:sldLayoutId id="2147484196" r:id="rId10"/>
    <p:sldLayoutId id="2147484197" r:id="rId11"/>
  </p:sldLayoutIdLst>
  <p:hf hdr="0" dt="0"/>
  <p:txStyles>
    <p:titleStyle>
      <a:lvl1pPr algn="l" rtl="0" eaLnBrk="0" fontAlgn="base" hangingPunct="0">
        <a:spcBef>
          <a:spcPct val="0"/>
        </a:spcBef>
        <a:spcAft>
          <a:spcPct val="0"/>
        </a:spcAft>
        <a:defRPr sz="2400" b="1">
          <a:solidFill>
            <a:schemeClr val="accent1"/>
          </a:solidFill>
          <a:latin typeface="+mj-lt"/>
          <a:ea typeface="ＭＳ Ｐゴシック" pitchFamily="34" charset="-128"/>
          <a:cs typeface="+mj-cs"/>
        </a:defRPr>
      </a:lvl1pPr>
      <a:lvl2pPr algn="l" rtl="0" eaLnBrk="0" fontAlgn="base" hangingPunct="0">
        <a:spcBef>
          <a:spcPct val="0"/>
        </a:spcBef>
        <a:spcAft>
          <a:spcPct val="0"/>
        </a:spcAft>
        <a:defRPr sz="2400" b="1">
          <a:solidFill>
            <a:schemeClr val="accent1"/>
          </a:solidFill>
          <a:latin typeface="Verdana" charset="0"/>
          <a:ea typeface="ＭＳ Ｐゴシック" pitchFamily="34" charset="-128"/>
          <a:cs typeface="Arial" charset="0"/>
        </a:defRPr>
      </a:lvl2pPr>
      <a:lvl3pPr algn="l" rtl="0" eaLnBrk="0" fontAlgn="base" hangingPunct="0">
        <a:spcBef>
          <a:spcPct val="0"/>
        </a:spcBef>
        <a:spcAft>
          <a:spcPct val="0"/>
        </a:spcAft>
        <a:defRPr sz="2400" b="1">
          <a:solidFill>
            <a:schemeClr val="accent1"/>
          </a:solidFill>
          <a:latin typeface="Verdana" charset="0"/>
          <a:ea typeface="ＭＳ Ｐゴシック" pitchFamily="34" charset="-128"/>
          <a:cs typeface="Arial" charset="0"/>
        </a:defRPr>
      </a:lvl3pPr>
      <a:lvl4pPr algn="l" rtl="0" eaLnBrk="0" fontAlgn="base" hangingPunct="0">
        <a:spcBef>
          <a:spcPct val="0"/>
        </a:spcBef>
        <a:spcAft>
          <a:spcPct val="0"/>
        </a:spcAft>
        <a:defRPr sz="2400" b="1">
          <a:solidFill>
            <a:schemeClr val="accent1"/>
          </a:solidFill>
          <a:latin typeface="Verdana" charset="0"/>
          <a:ea typeface="ＭＳ Ｐゴシック" pitchFamily="34" charset="-128"/>
          <a:cs typeface="Arial" charset="0"/>
        </a:defRPr>
      </a:lvl4pPr>
      <a:lvl5pPr algn="l" rtl="0" eaLnBrk="0" fontAlgn="base" hangingPunct="0">
        <a:spcBef>
          <a:spcPct val="0"/>
        </a:spcBef>
        <a:spcAft>
          <a:spcPct val="0"/>
        </a:spcAft>
        <a:defRPr sz="2400" b="1">
          <a:solidFill>
            <a:schemeClr val="accent1"/>
          </a:solidFill>
          <a:latin typeface="Verdana" charset="0"/>
          <a:ea typeface="ＭＳ Ｐゴシック" pitchFamily="34" charset="-128"/>
          <a:cs typeface="Arial" charset="0"/>
        </a:defRPr>
      </a:lvl5pPr>
      <a:lvl6pPr marL="457200" algn="l" rtl="0" fontAlgn="base">
        <a:spcBef>
          <a:spcPct val="0"/>
        </a:spcBef>
        <a:spcAft>
          <a:spcPct val="0"/>
        </a:spcAft>
        <a:defRPr sz="2400" b="1">
          <a:solidFill>
            <a:schemeClr val="accent1"/>
          </a:solidFill>
          <a:latin typeface="Verdana" charset="0"/>
          <a:ea typeface="ＭＳ Ｐゴシック" charset="0"/>
          <a:cs typeface="Arial" charset="0"/>
        </a:defRPr>
      </a:lvl6pPr>
      <a:lvl7pPr marL="914400" algn="l" rtl="0" fontAlgn="base">
        <a:spcBef>
          <a:spcPct val="0"/>
        </a:spcBef>
        <a:spcAft>
          <a:spcPct val="0"/>
        </a:spcAft>
        <a:defRPr sz="2400" b="1">
          <a:solidFill>
            <a:schemeClr val="accent1"/>
          </a:solidFill>
          <a:latin typeface="Verdana" charset="0"/>
          <a:ea typeface="ＭＳ Ｐゴシック" charset="0"/>
          <a:cs typeface="Arial" charset="0"/>
        </a:defRPr>
      </a:lvl7pPr>
      <a:lvl8pPr marL="1371600" algn="l" rtl="0" fontAlgn="base">
        <a:spcBef>
          <a:spcPct val="0"/>
        </a:spcBef>
        <a:spcAft>
          <a:spcPct val="0"/>
        </a:spcAft>
        <a:defRPr sz="2400" b="1">
          <a:solidFill>
            <a:schemeClr val="accent1"/>
          </a:solidFill>
          <a:latin typeface="Verdana" charset="0"/>
          <a:ea typeface="ＭＳ Ｐゴシック" charset="0"/>
          <a:cs typeface="Arial" charset="0"/>
        </a:defRPr>
      </a:lvl8pPr>
      <a:lvl9pPr marL="1828800" algn="l" rtl="0" fontAlgn="base">
        <a:spcBef>
          <a:spcPct val="0"/>
        </a:spcBef>
        <a:spcAft>
          <a:spcPct val="0"/>
        </a:spcAft>
        <a:defRPr sz="2400" b="1">
          <a:solidFill>
            <a:schemeClr val="accent1"/>
          </a:solidFill>
          <a:latin typeface="Verdana" charset="0"/>
          <a:ea typeface="ＭＳ Ｐゴシック" charset="0"/>
          <a:cs typeface="Arial" charset="0"/>
        </a:defRPr>
      </a:lvl9pPr>
    </p:titleStyle>
    <p:bodyStyle>
      <a:lvl1pPr marL="342900" indent="-342900" algn="l" rtl="0" eaLnBrk="0" fontAlgn="base" hangingPunct="0">
        <a:spcBef>
          <a:spcPct val="50000"/>
        </a:spcBef>
        <a:spcAft>
          <a:spcPct val="0"/>
        </a:spcAft>
        <a:buSzPct val="80000"/>
        <a:buFont typeface="Verdana" pitchFamily="34" charset="0"/>
        <a:defRPr sz="2000">
          <a:solidFill>
            <a:schemeClr val="tx1"/>
          </a:solidFill>
          <a:latin typeface="+mn-lt"/>
          <a:ea typeface="ＭＳ Ｐゴシック" pitchFamily="34" charset="-128"/>
          <a:cs typeface="+mn-cs"/>
        </a:defRPr>
      </a:lvl1pPr>
      <a:lvl2pPr marL="179388" indent="-177800" algn="l" rtl="0" eaLnBrk="0" fontAlgn="base" hangingPunct="0">
        <a:spcBef>
          <a:spcPct val="50000"/>
        </a:spcBef>
        <a:spcAft>
          <a:spcPct val="0"/>
        </a:spcAft>
        <a:buSzPct val="80000"/>
        <a:buFont typeface="Verdana" pitchFamily="34" charset="0"/>
        <a:buChar char="•"/>
        <a:defRPr sz="2000">
          <a:solidFill>
            <a:schemeClr val="tx1"/>
          </a:solidFill>
          <a:latin typeface="+mn-lt"/>
          <a:ea typeface="Arial" charset="0"/>
          <a:cs typeface="+mn-cs"/>
        </a:defRPr>
      </a:lvl2pPr>
      <a:lvl3pPr marL="350838" indent="-169863" algn="l" rtl="0" eaLnBrk="0" fontAlgn="base" hangingPunct="0">
        <a:spcBef>
          <a:spcPct val="20000"/>
        </a:spcBef>
        <a:spcAft>
          <a:spcPct val="0"/>
        </a:spcAft>
        <a:buSzPct val="80000"/>
        <a:buFont typeface="Arial" pitchFamily="34" charset="0"/>
        <a:buChar char="–"/>
        <a:defRPr sz="2000">
          <a:solidFill>
            <a:schemeClr val="tx1"/>
          </a:solidFill>
          <a:latin typeface="+mn-lt"/>
          <a:ea typeface="Arial" charset="0"/>
          <a:cs typeface="+mn-cs"/>
        </a:defRPr>
      </a:lvl3pPr>
      <a:lvl4pPr marL="541338" indent="-188913" algn="l" rtl="0" eaLnBrk="0" fontAlgn="base" hangingPunct="0">
        <a:spcBef>
          <a:spcPct val="20000"/>
        </a:spcBef>
        <a:spcAft>
          <a:spcPct val="0"/>
        </a:spcAft>
        <a:buSzPct val="80000"/>
        <a:buFont typeface="Arial" pitchFamily="34" charset="0"/>
        <a:buChar char="○"/>
        <a:defRPr sz="2000">
          <a:solidFill>
            <a:schemeClr val="tx1"/>
          </a:solidFill>
          <a:latin typeface="+mn-lt"/>
          <a:ea typeface="Arial" charset="0"/>
          <a:cs typeface="+mn-cs"/>
        </a:defRPr>
      </a:lvl4pPr>
      <a:lvl5pPr marL="2057400" indent="-228600" algn="l" rtl="0" eaLnBrk="0" fontAlgn="base" hangingPunct="0">
        <a:lnSpc>
          <a:spcPct val="120000"/>
        </a:lnSpc>
        <a:spcBef>
          <a:spcPct val="0"/>
        </a:spcBef>
        <a:spcAft>
          <a:spcPct val="0"/>
        </a:spcAft>
        <a:buSzPct val="80000"/>
        <a:buFont typeface="Verdana" pitchFamily="34" charset="0"/>
        <a:buChar char="•"/>
        <a:defRPr sz="2000">
          <a:solidFill>
            <a:schemeClr val="tx1"/>
          </a:solidFill>
          <a:latin typeface="+mn-lt"/>
          <a:ea typeface="Arial" charset="0"/>
          <a:cs typeface="+mn-cs"/>
        </a:defRPr>
      </a:lvl5pPr>
      <a:lvl6pPr marL="25146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6pPr>
      <a:lvl7pPr marL="29718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7pPr>
      <a:lvl8pPr marL="34290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8pPr>
      <a:lvl9pPr marL="3886200" indent="-228600" algn="l" rtl="0" fontAlgn="base">
        <a:lnSpc>
          <a:spcPct val="120000"/>
        </a:lnSpc>
        <a:spcBef>
          <a:spcPct val="0"/>
        </a:spcBef>
        <a:spcAft>
          <a:spcPct val="0"/>
        </a:spcAft>
        <a:buSzPct val="80000"/>
        <a:buFont typeface="Verdana" charset="0"/>
        <a:buChar char="•"/>
        <a:defRPr sz="2000">
          <a:solidFill>
            <a:schemeClr val="tx1"/>
          </a:solidFill>
          <a:latin typeface="+mn-lt"/>
          <a:ea typeface="Arial" charset="0"/>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4951412" y="526852"/>
            <a:ext cx="4699974" cy="678656"/>
          </a:xfrm>
        </p:spPr>
        <p:txBody>
          <a:bodyPr/>
          <a:lstStyle/>
          <a:p>
            <a:r>
              <a:rPr lang="en-US" altLang="en-US" dirty="0" smtClean="0"/>
              <a:t>What is the Educator Development Suite?</a:t>
            </a:r>
          </a:p>
        </p:txBody>
      </p:sp>
      <p:sp>
        <p:nvSpPr>
          <p:cNvPr id="10243" name="Content Placeholder 2"/>
          <p:cNvSpPr>
            <a:spLocks noGrp="1"/>
          </p:cNvSpPr>
          <p:nvPr>
            <p:ph idx="1"/>
          </p:nvPr>
        </p:nvSpPr>
        <p:spPr>
          <a:xfrm>
            <a:off x="386829" y="1794867"/>
            <a:ext cx="9129167" cy="4902398"/>
          </a:xfrm>
        </p:spPr>
        <p:txBody>
          <a:bodyPr lIns="95766" tIns="47883" rIns="95766" bIns="47883" anchor="t"/>
          <a:lstStyle/>
          <a:p>
            <a:r>
              <a:rPr lang="en-US" altLang="en-US" sz="2400" dirty="0" smtClean="0"/>
              <a:t>Provides teachers with the results of classroom observations and student perception surveys</a:t>
            </a:r>
          </a:p>
          <a:p>
            <a:r>
              <a:rPr lang="en-US" altLang="en-US" sz="2400" dirty="0" smtClean="0"/>
              <a:t>Suggests contextualized professional development tools to interested teachers</a:t>
            </a:r>
          </a:p>
          <a:p>
            <a:r>
              <a:rPr lang="en-US" altLang="en-US" sz="2400" dirty="0" smtClean="0"/>
              <a:t>Reports observation scores by school or by teacher to school and district administrators</a:t>
            </a:r>
          </a:p>
          <a:p>
            <a:r>
              <a:rPr lang="en-US" altLang="en-US" sz="2400" dirty="0" smtClean="0"/>
              <a:t>Allows teachers and schools to set and track goals for improvement </a:t>
            </a:r>
          </a:p>
          <a:p>
            <a:endParaRPr lang="en-US" altLang="en-US" sz="2400" dirty="0" smtClean="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r>
              <a:rPr lang="en-US" altLang="en-US" smtClean="0"/>
              <a:t>Principal Sets School Goal</a:t>
            </a:r>
          </a:p>
        </p:txBody>
      </p:sp>
      <p:pic>
        <p:nvPicPr>
          <p:cNvPr id="13315" name="Picture 2"/>
          <p:cNvPicPr>
            <a:picLocks noChangeAspect="1"/>
          </p:cNvPicPr>
          <p:nvPr/>
        </p:nvPicPr>
        <p:blipFill>
          <a:blip r:embed="rId3"/>
          <a:srcRect/>
          <a:stretch>
            <a:fillRect/>
          </a:stretch>
        </p:blipFill>
        <p:spPr bwMode="auto">
          <a:xfrm>
            <a:off x="425512" y="1339453"/>
            <a:ext cx="5686388" cy="1326059"/>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pic>
        <p:nvPicPr>
          <p:cNvPr id="13316" name="Picture 4"/>
          <p:cNvPicPr>
            <a:picLocks noChangeAspect="1"/>
          </p:cNvPicPr>
          <p:nvPr/>
        </p:nvPicPr>
        <p:blipFill>
          <a:blip r:embed="rId4"/>
          <a:srcRect/>
          <a:stretch>
            <a:fillRect/>
          </a:stretch>
        </p:blipFill>
        <p:spPr bwMode="auto">
          <a:xfrm>
            <a:off x="5056582" y="3053953"/>
            <a:ext cx="3977087" cy="2732484"/>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4951412" y="526852"/>
            <a:ext cx="4641950" cy="678656"/>
          </a:xfrm>
        </p:spPr>
        <p:txBody>
          <a:bodyPr/>
          <a:lstStyle/>
          <a:p>
            <a:r>
              <a:rPr lang="en-US" altLang="en-US" dirty="0" smtClean="0"/>
              <a:t>Teacher Prompt to Choose Goals</a:t>
            </a:r>
          </a:p>
        </p:txBody>
      </p:sp>
      <p:sp>
        <p:nvSpPr>
          <p:cNvPr id="21507" name="Slide Number Placeholder 3"/>
          <p:cNvSpPr>
            <a:spLocks noGrp="1"/>
          </p:cNvSpPr>
          <p:nvPr>
            <p:ph type="sldNum" sz="quarter" idx="10"/>
          </p:nvPr>
        </p:nvSpPr>
        <p:spPr>
          <a:noFill/>
        </p:spPr>
        <p:txBody>
          <a:bodyPr/>
          <a:lstStyle/>
          <a:p>
            <a:fld id="{B9DF4309-6192-4679-A1EB-E86713DD09BC}" type="slidenum">
              <a:rPr lang="en-US" altLang="en-US"/>
              <a:pPr/>
              <a:t>11</a:t>
            </a:fld>
            <a:endParaRPr lang="en-US" altLang="en-US"/>
          </a:p>
        </p:txBody>
      </p:sp>
      <p:sp>
        <p:nvSpPr>
          <p:cNvPr id="21508" name="TextBox 5"/>
          <p:cNvSpPr txBox="1">
            <a:spLocks noChangeArrowheads="1"/>
          </p:cNvSpPr>
          <p:nvPr/>
        </p:nvSpPr>
        <p:spPr bwMode="auto">
          <a:xfrm>
            <a:off x="2862535" y="6161484"/>
            <a:ext cx="136052" cy="437325"/>
          </a:xfrm>
          <a:prstGeom prst="rect">
            <a:avLst/>
          </a:prstGeom>
          <a:noFill/>
          <a:ln w="9525">
            <a:noFill/>
            <a:miter lim="800000"/>
            <a:headEnd/>
            <a:tailEnd/>
          </a:ln>
        </p:spPr>
        <p:txBody>
          <a:bodyPr wrap="none" lIns="67336" tIns="33668" rIns="67336" bIns="33668">
            <a:spAutoFit/>
          </a:bodyPr>
          <a:lstStyle/>
          <a:p>
            <a:endParaRPr lang="en-CA" altLang="en-US"/>
          </a:p>
        </p:txBody>
      </p:sp>
      <p:pic>
        <p:nvPicPr>
          <p:cNvPr id="14343" name="Picture 7"/>
          <p:cNvPicPr>
            <a:picLocks noChangeAspect="1"/>
          </p:cNvPicPr>
          <p:nvPr/>
        </p:nvPicPr>
        <p:blipFill>
          <a:blip r:embed="rId3"/>
          <a:srcRect/>
          <a:stretch>
            <a:fillRect/>
          </a:stretch>
        </p:blipFill>
        <p:spPr bwMode="auto">
          <a:xfrm>
            <a:off x="483536" y="1339453"/>
            <a:ext cx="8664972" cy="4500563"/>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a:xfrm>
            <a:off x="6704012" y="457200"/>
            <a:ext cx="5256213" cy="609600"/>
          </a:xfrm>
        </p:spPr>
        <p:txBody>
          <a:bodyPr/>
          <a:lstStyle/>
          <a:p>
            <a:r>
              <a:rPr lang="en-CA" altLang="en-US" dirty="0" smtClean="0"/>
              <a:t>Choose Goals </a:t>
            </a:r>
          </a:p>
        </p:txBody>
      </p:sp>
      <p:sp>
        <p:nvSpPr>
          <p:cNvPr id="22531" name="Slide Number Placeholder 3"/>
          <p:cNvSpPr>
            <a:spLocks noGrp="1"/>
          </p:cNvSpPr>
          <p:nvPr>
            <p:ph type="sldNum" sz="quarter" idx="10"/>
          </p:nvPr>
        </p:nvSpPr>
        <p:spPr>
          <a:noFill/>
        </p:spPr>
        <p:txBody>
          <a:bodyPr/>
          <a:lstStyle/>
          <a:p>
            <a:fld id="{4E1A248A-6A53-4C7B-BD4E-9489D7A2DD45}" type="slidenum">
              <a:rPr lang="en-US" altLang="en-US"/>
              <a:pPr/>
              <a:t>12</a:t>
            </a:fld>
            <a:endParaRPr lang="en-US" altLang="en-US"/>
          </a:p>
        </p:txBody>
      </p:sp>
      <p:pic>
        <p:nvPicPr>
          <p:cNvPr id="15366" name="Picture 6"/>
          <p:cNvPicPr>
            <a:picLocks noChangeAspect="1"/>
          </p:cNvPicPr>
          <p:nvPr/>
        </p:nvPicPr>
        <p:blipFill>
          <a:blip r:embed="rId3"/>
          <a:srcRect/>
          <a:stretch>
            <a:fillRect/>
          </a:stretch>
        </p:blipFill>
        <p:spPr bwMode="auto">
          <a:xfrm>
            <a:off x="483537" y="2357437"/>
            <a:ext cx="8928499" cy="1500188"/>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CA" altLang="en-US" smtClean="0"/>
              <a:t>Optional Goal Description</a:t>
            </a:r>
            <a:endParaRPr lang="en-US" altLang="en-US" smtClean="0"/>
          </a:p>
        </p:txBody>
      </p:sp>
      <p:sp>
        <p:nvSpPr>
          <p:cNvPr id="23555" name="Slide Number Placeholder 3"/>
          <p:cNvSpPr>
            <a:spLocks noGrp="1"/>
          </p:cNvSpPr>
          <p:nvPr>
            <p:ph type="sldNum" sz="quarter" idx="10"/>
          </p:nvPr>
        </p:nvSpPr>
        <p:spPr>
          <a:noFill/>
        </p:spPr>
        <p:txBody>
          <a:bodyPr/>
          <a:lstStyle/>
          <a:p>
            <a:fld id="{EDC829ED-4817-4758-9B15-D51FCE63D962}" type="slidenum">
              <a:rPr lang="en-US" altLang="en-US"/>
              <a:pPr/>
              <a:t>13</a:t>
            </a:fld>
            <a:endParaRPr lang="en-US" altLang="en-US"/>
          </a:p>
        </p:txBody>
      </p:sp>
      <p:pic>
        <p:nvPicPr>
          <p:cNvPr id="9220" name="Picture 4"/>
          <p:cNvPicPr>
            <a:picLocks noChangeAspect="1"/>
          </p:cNvPicPr>
          <p:nvPr/>
        </p:nvPicPr>
        <p:blipFill>
          <a:blip r:embed="rId3"/>
          <a:srcRect/>
          <a:stretch>
            <a:fillRect/>
          </a:stretch>
        </p:blipFill>
        <p:spPr bwMode="auto">
          <a:xfrm>
            <a:off x="483536" y="1660922"/>
            <a:ext cx="9066307" cy="3643313"/>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CA" altLang="en-US" smtClean="0"/>
              <a:t>Review and Submit Goal</a:t>
            </a:r>
          </a:p>
        </p:txBody>
      </p:sp>
      <p:sp>
        <p:nvSpPr>
          <p:cNvPr id="24579" name="Slide Number Placeholder 3"/>
          <p:cNvSpPr>
            <a:spLocks noGrp="1"/>
          </p:cNvSpPr>
          <p:nvPr>
            <p:ph type="sldNum" sz="quarter" idx="10"/>
          </p:nvPr>
        </p:nvSpPr>
        <p:spPr>
          <a:noFill/>
        </p:spPr>
        <p:txBody>
          <a:bodyPr/>
          <a:lstStyle/>
          <a:p>
            <a:fld id="{FADFD365-8372-4BC9-8A91-3C29B59A9B10}" type="slidenum">
              <a:rPr lang="en-US" altLang="en-US"/>
              <a:pPr/>
              <a:t>14</a:t>
            </a:fld>
            <a:endParaRPr lang="en-US" altLang="en-US"/>
          </a:p>
        </p:txBody>
      </p:sp>
      <p:pic>
        <p:nvPicPr>
          <p:cNvPr id="17413" name="Picture 2"/>
          <p:cNvPicPr>
            <a:picLocks noChangeAspect="1"/>
          </p:cNvPicPr>
          <p:nvPr/>
        </p:nvPicPr>
        <p:blipFill>
          <a:blip r:embed="rId3"/>
          <a:srcRect/>
          <a:stretch>
            <a:fillRect/>
          </a:stretch>
        </p:blipFill>
        <p:spPr bwMode="auto">
          <a:xfrm>
            <a:off x="425512" y="1553765"/>
            <a:ext cx="8021868" cy="3696891"/>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6627812" y="304800"/>
            <a:ext cx="5256213" cy="609600"/>
          </a:xfrm>
        </p:spPr>
        <p:txBody>
          <a:bodyPr/>
          <a:lstStyle/>
          <a:p>
            <a:r>
              <a:rPr lang="en-US" altLang="en-US" dirty="0" smtClean="0"/>
              <a:t>Pending Goals</a:t>
            </a:r>
          </a:p>
        </p:txBody>
      </p:sp>
      <p:sp>
        <p:nvSpPr>
          <p:cNvPr id="25603" name="Slide Number Placeholder 3"/>
          <p:cNvSpPr>
            <a:spLocks noGrp="1"/>
          </p:cNvSpPr>
          <p:nvPr>
            <p:ph type="sldNum" sz="quarter" idx="10"/>
          </p:nvPr>
        </p:nvSpPr>
        <p:spPr>
          <a:noFill/>
        </p:spPr>
        <p:txBody>
          <a:bodyPr/>
          <a:lstStyle/>
          <a:p>
            <a:fld id="{3C921CF6-6946-4C4D-87C5-DAE918EFECDD}" type="slidenum">
              <a:rPr lang="en-US" altLang="en-US"/>
              <a:pPr/>
              <a:t>15</a:t>
            </a:fld>
            <a:endParaRPr lang="en-US" altLang="en-US"/>
          </a:p>
        </p:txBody>
      </p:sp>
      <p:pic>
        <p:nvPicPr>
          <p:cNvPr id="18437" name="Picture 3"/>
          <p:cNvPicPr>
            <a:picLocks noChangeAspect="1"/>
          </p:cNvPicPr>
          <p:nvPr/>
        </p:nvPicPr>
        <p:blipFill>
          <a:blip r:embed="rId3"/>
          <a:srcRect/>
          <a:stretch>
            <a:fillRect/>
          </a:stretch>
        </p:blipFill>
        <p:spPr bwMode="auto">
          <a:xfrm>
            <a:off x="541561" y="1446610"/>
            <a:ext cx="7601192" cy="4550792"/>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lstStyle/>
          <a:p>
            <a:r>
              <a:rPr lang="en-US" altLang="en-US" smtClean="0"/>
              <a:t>Attach Supporting Evidence</a:t>
            </a:r>
          </a:p>
        </p:txBody>
      </p:sp>
      <p:sp>
        <p:nvSpPr>
          <p:cNvPr id="26627" name="Slide Number Placeholder 3"/>
          <p:cNvSpPr>
            <a:spLocks noGrp="1"/>
          </p:cNvSpPr>
          <p:nvPr>
            <p:ph type="sldNum" sz="quarter" idx="10"/>
          </p:nvPr>
        </p:nvSpPr>
        <p:spPr>
          <a:noFill/>
        </p:spPr>
        <p:txBody>
          <a:bodyPr/>
          <a:lstStyle/>
          <a:p>
            <a:fld id="{492F108F-4DE8-4F3A-8567-4E35E976CFF8}" type="slidenum">
              <a:rPr lang="en-US" altLang="en-US"/>
              <a:pPr/>
              <a:t>16</a:t>
            </a:fld>
            <a:endParaRPr lang="en-US" altLang="en-US"/>
          </a:p>
        </p:txBody>
      </p:sp>
      <p:pic>
        <p:nvPicPr>
          <p:cNvPr id="19461" name="Picture 2"/>
          <p:cNvPicPr>
            <a:picLocks noChangeAspect="1"/>
          </p:cNvPicPr>
          <p:nvPr/>
        </p:nvPicPr>
        <p:blipFill>
          <a:blip r:embed="rId2"/>
          <a:srcRect/>
          <a:stretch>
            <a:fillRect/>
          </a:stretch>
        </p:blipFill>
        <p:spPr bwMode="auto">
          <a:xfrm>
            <a:off x="483536" y="1446609"/>
            <a:ext cx="8529582" cy="4518422"/>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n-US" smtClean="0"/>
              <a:t>Principal Tracks Submit Status</a:t>
            </a:r>
          </a:p>
        </p:txBody>
      </p:sp>
      <p:sp>
        <p:nvSpPr>
          <p:cNvPr id="27651" name="Slide Number Placeholder 3"/>
          <p:cNvSpPr>
            <a:spLocks noGrp="1"/>
          </p:cNvSpPr>
          <p:nvPr>
            <p:ph type="sldNum" sz="quarter" idx="10"/>
          </p:nvPr>
        </p:nvSpPr>
        <p:spPr>
          <a:noFill/>
        </p:spPr>
        <p:txBody>
          <a:bodyPr/>
          <a:lstStyle/>
          <a:p>
            <a:fld id="{55AD45F3-99D2-4ED9-9A07-BF4E2F6CBB59}" type="slidenum">
              <a:rPr lang="en-US" altLang="en-US"/>
              <a:pPr/>
              <a:t>17</a:t>
            </a:fld>
            <a:endParaRPr lang="en-US" altLang="en-US"/>
          </a:p>
        </p:txBody>
      </p:sp>
      <p:pic>
        <p:nvPicPr>
          <p:cNvPr id="21509" name="Picture 2"/>
          <p:cNvPicPr>
            <a:picLocks noChangeAspect="1"/>
          </p:cNvPicPr>
          <p:nvPr/>
        </p:nvPicPr>
        <p:blipFill>
          <a:blip r:embed="rId3"/>
          <a:srcRect/>
          <a:stretch>
            <a:fillRect/>
          </a:stretch>
        </p:blipFill>
        <p:spPr bwMode="auto">
          <a:xfrm>
            <a:off x="541561" y="1393031"/>
            <a:ext cx="8065387" cy="4732734"/>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r>
              <a:rPr lang="en-CA" altLang="en-US" smtClean="0"/>
              <a:t>Revise and Submit if Needed</a:t>
            </a:r>
          </a:p>
        </p:txBody>
      </p:sp>
      <p:sp>
        <p:nvSpPr>
          <p:cNvPr id="28675" name="Slide Number Placeholder 3"/>
          <p:cNvSpPr>
            <a:spLocks noGrp="1"/>
          </p:cNvSpPr>
          <p:nvPr>
            <p:ph type="sldNum" sz="quarter" idx="10"/>
          </p:nvPr>
        </p:nvSpPr>
        <p:spPr>
          <a:noFill/>
        </p:spPr>
        <p:txBody>
          <a:bodyPr/>
          <a:lstStyle/>
          <a:p>
            <a:fld id="{3FE43A6D-54A2-4E5A-A887-DB49E6D31C08}" type="slidenum">
              <a:rPr lang="en-US" altLang="en-US"/>
              <a:pPr/>
              <a:t>18</a:t>
            </a:fld>
            <a:endParaRPr lang="en-US" altLang="en-US"/>
          </a:p>
        </p:txBody>
      </p:sp>
      <p:pic>
        <p:nvPicPr>
          <p:cNvPr id="24581" name="Picture 6"/>
          <p:cNvPicPr>
            <a:picLocks noChangeAspect="1"/>
          </p:cNvPicPr>
          <p:nvPr/>
        </p:nvPicPr>
        <p:blipFill>
          <a:blip r:embed="rId3"/>
          <a:srcRect/>
          <a:stretch>
            <a:fillRect/>
          </a:stretch>
        </p:blipFill>
        <p:spPr bwMode="auto">
          <a:xfrm>
            <a:off x="483537" y="1553766"/>
            <a:ext cx="9089275" cy="3375422"/>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a:xfrm>
            <a:off x="6704012" y="457200"/>
            <a:ext cx="5256213" cy="609600"/>
          </a:xfrm>
        </p:spPr>
        <p:txBody>
          <a:bodyPr/>
          <a:lstStyle/>
          <a:p>
            <a:r>
              <a:rPr lang="en-US" altLang="en-US" dirty="0" smtClean="0"/>
              <a:t>Goal Indicators</a:t>
            </a:r>
          </a:p>
        </p:txBody>
      </p:sp>
      <p:sp>
        <p:nvSpPr>
          <p:cNvPr id="29699" name="Content Placeholder 2"/>
          <p:cNvSpPr>
            <a:spLocks noGrp="1"/>
          </p:cNvSpPr>
          <p:nvPr>
            <p:ph idx="1"/>
          </p:nvPr>
        </p:nvSpPr>
        <p:spPr/>
        <p:txBody>
          <a:bodyPr lIns="67336" tIns="33668" rIns="67336" bIns="33668" anchor="t"/>
          <a:lstStyle/>
          <a:p>
            <a:r>
              <a:rPr lang="en-US" altLang="en-US" smtClean="0"/>
              <a:t>Teacher goals are reflected throughout the site</a:t>
            </a:r>
          </a:p>
        </p:txBody>
      </p:sp>
      <p:sp>
        <p:nvSpPr>
          <p:cNvPr id="29700" name="Slide Number Placeholder 3"/>
          <p:cNvSpPr>
            <a:spLocks noGrp="1"/>
          </p:cNvSpPr>
          <p:nvPr>
            <p:ph type="sldNum" sz="quarter" idx="10"/>
          </p:nvPr>
        </p:nvSpPr>
        <p:spPr>
          <a:noFill/>
        </p:spPr>
        <p:txBody>
          <a:bodyPr/>
          <a:lstStyle/>
          <a:p>
            <a:fld id="{2FB40494-3368-4B52-A880-C1D7D8FF0EEA}" type="slidenum">
              <a:rPr lang="en-US" altLang="en-US"/>
              <a:pPr/>
              <a:t>19</a:t>
            </a:fld>
            <a:endParaRPr lang="en-US" altLang="en-US"/>
          </a:p>
        </p:txBody>
      </p:sp>
      <p:pic>
        <p:nvPicPr>
          <p:cNvPr id="26629" name="Picture 2"/>
          <p:cNvPicPr>
            <a:picLocks noChangeAspect="1"/>
          </p:cNvPicPr>
          <p:nvPr/>
        </p:nvPicPr>
        <p:blipFill>
          <a:blip r:embed="rId3"/>
          <a:srcRect/>
          <a:stretch>
            <a:fillRect/>
          </a:stretch>
        </p:blipFill>
        <p:spPr bwMode="auto">
          <a:xfrm>
            <a:off x="588706" y="1928812"/>
            <a:ext cx="8098025" cy="1982391"/>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pic>
        <p:nvPicPr>
          <p:cNvPr id="26630" name="Picture 3"/>
          <p:cNvPicPr>
            <a:picLocks noChangeAspect="1"/>
          </p:cNvPicPr>
          <p:nvPr/>
        </p:nvPicPr>
        <p:blipFill>
          <a:blip r:embed="rId4"/>
          <a:srcRect/>
          <a:stretch>
            <a:fillRect/>
          </a:stretch>
        </p:blipFill>
        <p:spPr bwMode="auto">
          <a:xfrm>
            <a:off x="2978584" y="4071937"/>
            <a:ext cx="5969257" cy="2089547"/>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Up-Down Arrow 15"/>
          <p:cNvSpPr>
            <a:spLocks noChangeArrowheads="1"/>
          </p:cNvSpPr>
          <p:nvPr/>
        </p:nvSpPr>
        <p:spPr bwMode="auto">
          <a:xfrm rot="5400000">
            <a:off x="4037013" y="-2646442"/>
            <a:ext cx="1828800" cy="9407684"/>
          </a:xfrm>
          <a:prstGeom prst="upDownArrow">
            <a:avLst>
              <a:gd name="adj1" fmla="val 50000"/>
              <a:gd name="adj2" fmla="val 50007"/>
            </a:avLst>
          </a:prstGeom>
          <a:solidFill>
            <a:srgbClr val="002060"/>
          </a:solidFill>
          <a:ln>
            <a:noFill/>
            <a:headEnd/>
            <a:tailEnd/>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0">
            <a:schemeClr val="accent2"/>
          </a:lnRef>
          <a:fillRef idx="3">
            <a:schemeClr val="accent2"/>
          </a:fillRef>
          <a:effectRef idx="3">
            <a:schemeClr val="accent2"/>
          </a:effectRef>
          <a:fontRef idx="minor">
            <a:schemeClr val="lt1"/>
          </a:fontRef>
        </p:style>
        <p:txBody>
          <a:bodyPr lIns="95766" tIns="47883" rIns="95766" bIns="47883"/>
          <a:lstStyle/>
          <a:p>
            <a:pPr eaLnBrk="0" hangingPunct="0">
              <a:defRPr/>
            </a:pPr>
            <a:endParaRPr lang="en-US"/>
          </a:p>
        </p:txBody>
      </p:sp>
      <p:sp>
        <p:nvSpPr>
          <p:cNvPr id="12291" name="Title 1"/>
          <p:cNvSpPr txBox="1">
            <a:spLocks/>
          </p:cNvSpPr>
          <p:nvPr/>
        </p:nvSpPr>
        <p:spPr bwMode="auto">
          <a:xfrm>
            <a:off x="4418012" y="228824"/>
            <a:ext cx="4191000" cy="914176"/>
          </a:xfrm>
          <a:prstGeom prst="rect">
            <a:avLst/>
          </a:prstGeom>
          <a:noFill/>
          <a:ln w="9525">
            <a:noFill/>
            <a:miter lim="800000"/>
            <a:headEnd/>
            <a:tailEnd/>
          </a:ln>
        </p:spPr>
        <p:txBody>
          <a:bodyPr lIns="95766" tIns="47883" rIns="95766" bIns="47883"/>
          <a:lstStyle/>
          <a:p>
            <a:pPr algn="ctr" eaLnBrk="0" hangingPunct="0">
              <a:defRPr/>
            </a:pPr>
            <a:r>
              <a:rPr lang="en-US" sz="3200" dirty="0">
                <a:solidFill>
                  <a:srgbClr val="0070C0"/>
                </a:solidFill>
                <a:latin typeface="+mj-lt"/>
                <a:ea typeface="+mj-ea"/>
                <a:cs typeface="ＭＳ Ｐゴシック"/>
              </a:rPr>
              <a:t>Teacher Effectiveness</a:t>
            </a:r>
          </a:p>
          <a:p>
            <a:pPr algn="ctr" eaLnBrk="0" hangingPunct="0">
              <a:defRPr/>
            </a:pPr>
            <a:r>
              <a:rPr lang="en-US" sz="2300" dirty="0">
                <a:solidFill>
                  <a:srgbClr val="6D6E71"/>
                </a:solidFill>
                <a:latin typeface="+mj-lt"/>
                <a:ea typeface="+mj-ea"/>
                <a:cs typeface="ＭＳ Ｐゴシック"/>
              </a:rPr>
              <a:t>Continuum of Evidence </a:t>
            </a:r>
          </a:p>
          <a:p>
            <a:pPr algn="ctr" eaLnBrk="0" hangingPunct="0">
              <a:defRPr/>
            </a:pPr>
            <a:endParaRPr lang="en-US" sz="2300" dirty="0">
              <a:solidFill>
                <a:srgbClr val="6D6E71"/>
              </a:solidFill>
              <a:latin typeface="Gill Sans Ultra Bold" pitchFamily="34" charset="0"/>
              <a:ea typeface="+mn-ea"/>
            </a:endParaRPr>
          </a:p>
        </p:txBody>
      </p:sp>
      <p:sp>
        <p:nvSpPr>
          <p:cNvPr id="12294" name="TextBox 5"/>
          <p:cNvSpPr txBox="1">
            <a:spLocks noChangeArrowheads="1"/>
          </p:cNvSpPr>
          <p:nvPr/>
        </p:nvSpPr>
        <p:spPr bwMode="auto">
          <a:xfrm>
            <a:off x="7095896" y="1733476"/>
            <a:ext cx="1073451" cy="696866"/>
          </a:xfrm>
          <a:prstGeom prst="rect">
            <a:avLst/>
          </a:prstGeom>
          <a:noFill/>
          <a:ln w="9525">
            <a:noFill/>
            <a:miter lim="800000"/>
            <a:headEnd/>
            <a:tailEnd/>
          </a:ln>
        </p:spPr>
        <p:txBody>
          <a:bodyPr lIns="95766" tIns="47883" rIns="95766" bIns="47883">
            <a:spAutoFit/>
          </a:bodyPr>
          <a:lstStyle/>
          <a:p>
            <a:pPr algn="ctr"/>
            <a:r>
              <a:rPr lang="en-US" altLang="en-US" sz="1300" b="1" dirty="0">
                <a:solidFill>
                  <a:schemeClr val="bg1"/>
                </a:solidFill>
                <a:latin typeface="Arial Narrow" pitchFamily="34" charset="0"/>
                <a:ea typeface="MS PGothic" pitchFamily="34" charset="-128"/>
              </a:rPr>
              <a:t>State </a:t>
            </a:r>
          </a:p>
          <a:p>
            <a:pPr algn="ctr"/>
            <a:r>
              <a:rPr lang="en-US" altLang="en-US" sz="1300" b="1" dirty="0">
                <a:solidFill>
                  <a:schemeClr val="bg1"/>
                </a:solidFill>
                <a:latin typeface="Arial Narrow" pitchFamily="34" charset="0"/>
                <a:ea typeface="MS PGothic" pitchFamily="34" charset="-128"/>
              </a:rPr>
              <a:t>Tests</a:t>
            </a:r>
          </a:p>
          <a:p>
            <a:pPr algn="ctr"/>
            <a:r>
              <a:rPr lang="en-US" altLang="en-US" sz="1300" b="1" dirty="0">
                <a:solidFill>
                  <a:schemeClr val="bg1"/>
                </a:solidFill>
                <a:latin typeface="Arial Narrow" pitchFamily="34" charset="0"/>
                <a:ea typeface="MS PGothic" pitchFamily="34" charset="-128"/>
              </a:rPr>
              <a:t>(Value-Add)</a:t>
            </a:r>
          </a:p>
        </p:txBody>
      </p:sp>
      <p:sp>
        <p:nvSpPr>
          <p:cNvPr id="12295" name="TextBox 6"/>
          <p:cNvSpPr txBox="1">
            <a:spLocks noChangeArrowheads="1"/>
          </p:cNvSpPr>
          <p:nvPr/>
        </p:nvSpPr>
        <p:spPr bwMode="auto">
          <a:xfrm>
            <a:off x="6270258" y="1827238"/>
            <a:ext cx="759152" cy="496811"/>
          </a:xfrm>
          <a:prstGeom prst="rect">
            <a:avLst/>
          </a:prstGeom>
          <a:noFill/>
          <a:ln w="9525">
            <a:noFill/>
            <a:miter lim="800000"/>
            <a:headEnd/>
            <a:tailEnd/>
          </a:ln>
        </p:spPr>
        <p:txBody>
          <a:bodyPr lIns="95766" tIns="47883" rIns="95766" bIns="47883">
            <a:spAutoFit/>
          </a:bodyPr>
          <a:lstStyle/>
          <a:p>
            <a:pPr algn="ctr"/>
            <a:r>
              <a:rPr lang="en-US" altLang="en-US" sz="1300" b="1" dirty="0">
                <a:solidFill>
                  <a:schemeClr val="bg1"/>
                </a:solidFill>
                <a:latin typeface="Arial Narrow" pitchFamily="34" charset="0"/>
                <a:ea typeface="MS PGothic" pitchFamily="34" charset="-128"/>
              </a:rPr>
              <a:t>District</a:t>
            </a:r>
          </a:p>
          <a:p>
            <a:pPr algn="ctr"/>
            <a:r>
              <a:rPr lang="en-US" altLang="en-US" sz="1300" b="1" dirty="0">
                <a:solidFill>
                  <a:schemeClr val="bg1"/>
                </a:solidFill>
                <a:latin typeface="Arial Narrow" pitchFamily="34" charset="0"/>
                <a:ea typeface="MS PGothic" pitchFamily="34" charset="-128"/>
              </a:rPr>
              <a:t>Tests</a:t>
            </a:r>
          </a:p>
        </p:txBody>
      </p:sp>
      <p:sp>
        <p:nvSpPr>
          <p:cNvPr id="12296" name="TextBox 9"/>
          <p:cNvSpPr txBox="1">
            <a:spLocks noChangeArrowheads="1"/>
          </p:cNvSpPr>
          <p:nvPr/>
        </p:nvSpPr>
        <p:spPr bwMode="auto">
          <a:xfrm>
            <a:off x="5243952" y="1918767"/>
            <a:ext cx="1027515" cy="296756"/>
          </a:xfrm>
          <a:prstGeom prst="rect">
            <a:avLst/>
          </a:prstGeom>
          <a:noFill/>
          <a:ln w="9525">
            <a:noFill/>
            <a:miter lim="800000"/>
            <a:headEnd/>
            <a:tailEnd/>
          </a:ln>
        </p:spPr>
        <p:txBody>
          <a:bodyPr lIns="95766" tIns="47883" rIns="95766" bIns="47883">
            <a:spAutoFit/>
          </a:bodyPr>
          <a:lstStyle/>
          <a:p>
            <a:pPr algn="ctr"/>
            <a:r>
              <a:rPr lang="en-US" altLang="en-US" sz="1300" b="1" dirty="0">
                <a:solidFill>
                  <a:schemeClr val="bg1"/>
                </a:solidFill>
                <a:latin typeface="Arial Narrow" pitchFamily="34" charset="0"/>
                <a:ea typeface="MS PGothic" pitchFamily="34" charset="-128"/>
              </a:rPr>
              <a:t>PD Results</a:t>
            </a:r>
          </a:p>
        </p:txBody>
      </p:sp>
      <p:sp>
        <p:nvSpPr>
          <p:cNvPr id="12297" name="TextBox 10"/>
          <p:cNvSpPr txBox="1">
            <a:spLocks noChangeArrowheads="1"/>
          </p:cNvSpPr>
          <p:nvPr/>
        </p:nvSpPr>
        <p:spPr bwMode="auto">
          <a:xfrm>
            <a:off x="4043573" y="1827238"/>
            <a:ext cx="1204006" cy="496811"/>
          </a:xfrm>
          <a:prstGeom prst="rect">
            <a:avLst/>
          </a:prstGeom>
          <a:noFill/>
          <a:ln w="9525">
            <a:noFill/>
            <a:miter lim="800000"/>
            <a:headEnd/>
            <a:tailEnd/>
          </a:ln>
        </p:spPr>
        <p:txBody>
          <a:bodyPr lIns="95766" tIns="47883" rIns="95766" bIns="47883">
            <a:spAutoFit/>
          </a:bodyPr>
          <a:lstStyle/>
          <a:p>
            <a:pPr algn="ctr"/>
            <a:r>
              <a:rPr lang="en-US" altLang="en-US" sz="1300" b="1" dirty="0">
                <a:solidFill>
                  <a:schemeClr val="bg1"/>
                </a:solidFill>
                <a:latin typeface="Arial Narrow" pitchFamily="34" charset="0"/>
                <a:ea typeface="MS PGothic" pitchFamily="34" charset="-128"/>
              </a:rPr>
              <a:t>Walk-through</a:t>
            </a:r>
            <a:br>
              <a:rPr lang="en-US" altLang="en-US" sz="1300" b="1" dirty="0">
                <a:solidFill>
                  <a:schemeClr val="bg1"/>
                </a:solidFill>
                <a:latin typeface="Arial Narrow" pitchFamily="34" charset="0"/>
                <a:ea typeface="MS PGothic" pitchFamily="34" charset="-128"/>
              </a:rPr>
            </a:br>
            <a:r>
              <a:rPr lang="en-US" altLang="en-US" sz="1300" b="1" dirty="0">
                <a:solidFill>
                  <a:schemeClr val="bg1"/>
                </a:solidFill>
                <a:latin typeface="Arial Narrow" pitchFamily="34" charset="0"/>
                <a:ea typeface="MS PGothic" pitchFamily="34" charset="-128"/>
              </a:rPr>
              <a:t>Observations</a:t>
            </a:r>
          </a:p>
        </p:txBody>
      </p:sp>
      <p:sp>
        <p:nvSpPr>
          <p:cNvPr id="12298" name="TextBox 11"/>
          <p:cNvSpPr txBox="1">
            <a:spLocks noChangeArrowheads="1"/>
          </p:cNvSpPr>
          <p:nvPr/>
        </p:nvSpPr>
        <p:spPr bwMode="auto">
          <a:xfrm>
            <a:off x="2227895" y="1827238"/>
            <a:ext cx="1061362" cy="496811"/>
          </a:xfrm>
          <a:prstGeom prst="rect">
            <a:avLst/>
          </a:prstGeom>
          <a:noFill/>
          <a:ln w="9525">
            <a:noFill/>
            <a:miter lim="800000"/>
            <a:headEnd/>
            <a:tailEnd/>
          </a:ln>
        </p:spPr>
        <p:txBody>
          <a:bodyPr lIns="95766" tIns="47883" rIns="95766" bIns="47883">
            <a:spAutoFit/>
          </a:bodyPr>
          <a:lstStyle/>
          <a:p>
            <a:pPr algn="ctr"/>
            <a:r>
              <a:rPr lang="en-US" altLang="en-US" sz="1300" b="1" dirty="0">
                <a:solidFill>
                  <a:schemeClr val="bg1"/>
                </a:solidFill>
                <a:latin typeface="Arial Narrow" pitchFamily="34" charset="0"/>
                <a:ea typeface="MS PGothic" pitchFamily="34" charset="-128"/>
              </a:rPr>
              <a:t>Self</a:t>
            </a:r>
            <a:br>
              <a:rPr lang="en-US" altLang="en-US" sz="1300" b="1" dirty="0">
                <a:solidFill>
                  <a:schemeClr val="bg1"/>
                </a:solidFill>
                <a:latin typeface="Arial Narrow" pitchFamily="34" charset="0"/>
                <a:ea typeface="MS PGothic" pitchFamily="34" charset="-128"/>
              </a:rPr>
            </a:br>
            <a:r>
              <a:rPr lang="en-US" altLang="en-US" sz="1300" b="1" dirty="0">
                <a:solidFill>
                  <a:schemeClr val="bg1"/>
                </a:solidFill>
                <a:latin typeface="Arial Narrow" pitchFamily="34" charset="0"/>
                <a:ea typeface="MS PGothic" pitchFamily="34" charset="-128"/>
              </a:rPr>
              <a:t>Assessment</a:t>
            </a:r>
          </a:p>
        </p:txBody>
      </p:sp>
      <p:sp>
        <p:nvSpPr>
          <p:cNvPr id="12299" name="TextBox 13"/>
          <p:cNvSpPr txBox="1">
            <a:spLocks noChangeArrowheads="1"/>
          </p:cNvSpPr>
          <p:nvPr/>
        </p:nvSpPr>
        <p:spPr bwMode="auto">
          <a:xfrm>
            <a:off x="577826" y="1827238"/>
            <a:ext cx="1799965" cy="496811"/>
          </a:xfrm>
          <a:prstGeom prst="rect">
            <a:avLst/>
          </a:prstGeom>
          <a:noFill/>
          <a:ln w="9525">
            <a:noFill/>
            <a:miter lim="800000"/>
            <a:headEnd/>
            <a:tailEnd/>
          </a:ln>
        </p:spPr>
        <p:txBody>
          <a:bodyPr lIns="95766" tIns="47883" rIns="95766" bIns="47883">
            <a:spAutoFit/>
          </a:bodyPr>
          <a:lstStyle/>
          <a:p>
            <a:pPr algn="ctr"/>
            <a:r>
              <a:rPr lang="en-US" altLang="en-US" sz="1300" b="1" dirty="0">
                <a:solidFill>
                  <a:schemeClr val="bg1"/>
                </a:solidFill>
                <a:latin typeface="Arial Narrow" pitchFamily="34" charset="0"/>
                <a:ea typeface="MS PGothic" pitchFamily="34" charset="-128"/>
              </a:rPr>
              <a:t>Professional Learning</a:t>
            </a:r>
            <a:br>
              <a:rPr lang="en-US" altLang="en-US" sz="1300" b="1" dirty="0">
                <a:solidFill>
                  <a:schemeClr val="bg1"/>
                </a:solidFill>
                <a:latin typeface="Arial Narrow" pitchFamily="34" charset="0"/>
                <a:ea typeface="MS PGothic" pitchFamily="34" charset="-128"/>
              </a:rPr>
            </a:br>
            <a:r>
              <a:rPr lang="en-US" altLang="en-US" sz="1300" b="1" dirty="0">
                <a:solidFill>
                  <a:schemeClr val="bg1"/>
                </a:solidFill>
                <a:latin typeface="Arial Narrow" pitchFamily="34" charset="0"/>
                <a:ea typeface="MS PGothic" pitchFamily="34" charset="-128"/>
              </a:rPr>
              <a:t>Communities</a:t>
            </a:r>
          </a:p>
        </p:txBody>
      </p:sp>
      <p:sp>
        <p:nvSpPr>
          <p:cNvPr id="12300" name="TextBox 6"/>
          <p:cNvSpPr txBox="1">
            <a:spLocks noChangeArrowheads="1"/>
          </p:cNvSpPr>
          <p:nvPr/>
        </p:nvSpPr>
        <p:spPr bwMode="auto">
          <a:xfrm>
            <a:off x="8169347" y="1918767"/>
            <a:ext cx="1073451" cy="296756"/>
          </a:xfrm>
          <a:prstGeom prst="rect">
            <a:avLst/>
          </a:prstGeom>
          <a:noFill/>
          <a:ln w="9525">
            <a:noFill/>
            <a:miter lim="800000"/>
            <a:headEnd/>
            <a:tailEnd/>
          </a:ln>
        </p:spPr>
        <p:txBody>
          <a:bodyPr lIns="95766" tIns="47883" rIns="95766" bIns="47883">
            <a:spAutoFit/>
          </a:bodyPr>
          <a:lstStyle/>
          <a:p>
            <a:pPr algn="ctr"/>
            <a:r>
              <a:rPr lang="en-US" altLang="en-US" sz="1300" b="1" dirty="0">
                <a:solidFill>
                  <a:schemeClr val="bg1"/>
                </a:solidFill>
                <a:latin typeface="Arial Narrow" pitchFamily="34" charset="0"/>
                <a:ea typeface="MS PGothic" pitchFamily="34" charset="-128"/>
              </a:rPr>
              <a:t>Certification</a:t>
            </a:r>
          </a:p>
        </p:txBody>
      </p:sp>
      <p:sp>
        <p:nvSpPr>
          <p:cNvPr id="12301" name="TextBox 10"/>
          <p:cNvSpPr txBox="1">
            <a:spLocks noChangeArrowheads="1"/>
          </p:cNvSpPr>
          <p:nvPr/>
        </p:nvSpPr>
        <p:spPr bwMode="auto">
          <a:xfrm>
            <a:off x="3053533" y="1827238"/>
            <a:ext cx="1202797" cy="496811"/>
          </a:xfrm>
          <a:prstGeom prst="rect">
            <a:avLst/>
          </a:prstGeom>
          <a:noFill/>
          <a:ln w="9525">
            <a:noFill/>
            <a:miter lim="800000"/>
            <a:headEnd/>
            <a:tailEnd/>
          </a:ln>
        </p:spPr>
        <p:txBody>
          <a:bodyPr lIns="95766" tIns="47883" rIns="95766" bIns="47883">
            <a:spAutoFit/>
          </a:bodyPr>
          <a:lstStyle/>
          <a:p>
            <a:pPr algn="ctr"/>
            <a:r>
              <a:rPr lang="en-US" altLang="en-US" sz="1300" b="1" dirty="0">
                <a:solidFill>
                  <a:schemeClr val="bg1"/>
                </a:solidFill>
                <a:latin typeface="Arial Narrow" pitchFamily="34" charset="0"/>
                <a:ea typeface="MS PGothic" pitchFamily="34" charset="-128"/>
              </a:rPr>
              <a:t>Survey</a:t>
            </a:r>
          </a:p>
          <a:p>
            <a:pPr algn="ctr"/>
            <a:r>
              <a:rPr lang="en-US" altLang="en-US" sz="1300" b="1" dirty="0">
                <a:solidFill>
                  <a:schemeClr val="bg1"/>
                </a:solidFill>
                <a:latin typeface="Arial Narrow" pitchFamily="34" charset="0"/>
                <a:ea typeface="MS PGothic" pitchFamily="34" charset="-128"/>
              </a:rPr>
              <a:t>Data</a:t>
            </a:r>
          </a:p>
        </p:txBody>
      </p:sp>
      <p:cxnSp>
        <p:nvCxnSpPr>
          <p:cNvPr id="20" name="Straight Arrow Connector 19"/>
          <p:cNvCxnSpPr>
            <a:cxnSpLocks noChangeShapeType="1"/>
          </p:cNvCxnSpPr>
          <p:nvPr/>
        </p:nvCxnSpPr>
        <p:spPr bwMode="auto">
          <a:xfrm>
            <a:off x="1779414" y="3353097"/>
            <a:ext cx="6143330" cy="1117"/>
          </a:xfrm>
          <a:prstGeom prst="straightConnector1">
            <a:avLst/>
          </a:prstGeom>
          <a:noFill/>
          <a:ln w="38100">
            <a:solidFill>
              <a:schemeClr val="tx1"/>
            </a:solidFill>
            <a:round/>
            <a:headEnd type="arrow" w="med" len="med"/>
            <a:tailEnd type="arrow" w="med" len="me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21" name="Straight Arrow Connector 19"/>
          <p:cNvCxnSpPr>
            <a:cxnSpLocks noChangeShapeType="1"/>
          </p:cNvCxnSpPr>
          <p:nvPr/>
        </p:nvCxnSpPr>
        <p:spPr bwMode="auto">
          <a:xfrm>
            <a:off x="1779414" y="4023941"/>
            <a:ext cx="6143330" cy="2232"/>
          </a:xfrm>
          <a:prstGeom prst="straightConnector1">
            <a:avLst/>
          </a:prstGeom>
          <a:noFill/>
          <a:ln w="38100">
            <a:solidFill>
              <a:schemeClr val="tx1"/>
            </a:solidFill>
            <a:round/>
            <a:headEnd type="arrow" w="med" len="med"/>
            <a:tailEnd type="arrow" w="med" len="me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22" name="Straight Arrow Connector 19"/>
          <p:cNvCxnSpPr>
            <a:cxnSpLocks noChangeShapeType="1"/>
          </p:cNvCxnSpPr>
          <p:nvPr/>
        </p:nvCxnSpPr>
        <p:spPr bwMode="auto">
          <a:xfrm>
            <a:off x="1779414" y="4661297"/>
            <a:ext cx="6143330" cy="1117"/>
          </a:xfrm>
          <a:prstGeom prst="straightConnector1">
            <a:avLst/>
          </a:prstGeom>
          <a:noFill/>
          <a:ln w="38100">
            <a:solidFill>
              <a:schemeClr val="tx1"/>
            </a:solidFill>
            <a:round/>
            <a:headEnd type="arrow" w="med" len="med"/>
            <a:tailEnd type="arrow" w="med" len="me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cxnSp>
        <p:nvCxnSpPr>
          <p:cNvPr id="23" name="Straight Arrow Connector 19"/>
          <p:cNvCxnSpPr>
            <a:cxnSpLocks noChangeShapeType="1"/>
          </p:cNvCxnSpPr>
          <p:nvPr/>
        </p:nvCxnSpPr>
        <p:spPr bwMode="auto">
          <a:xfrm>
            <a:off x="1779414" y="5334373"/>
            <a:ext cx="6143330" cy="1116"/>
          </a:xfrm>
          <a:prstGeom prst="straightConnector1">
            <a:avLst/>
          </a:prstGeom>
          <a:noFill/>
          <a:ln w="38100">
            <a:solidFill>
              <a:schemeClr val="tx1"/>
            </a:solidFill>
            <a:round/>
            <a:headEnd type="arrow" w="med" len="med"/>
            <a:tailEnd type="arrow" w="med" len="med"/>
          </a:ln>
          <a:effectLst>
            <a:outerShdw blurRad="40000" dist="23000" dir="5400000" rotWithShape="0">
              <a:srgbClr val="808080">
                <a:alpha val="34998"/>
              </a:srgbClr>
            </a:outerShdw>
          </a:effectLst>
          <a:extLst>
            <a:ext uri="{909E8E84-426E-40DD-AFC4-6F175D3DCCD1}">
              <a14:hiddenFill xmlns="" xmlns:a14="http://schemas.microsoft.com/office/drawing/2010/main">
                <a:noFill/>
              </a14:hiddenFill>
            </a:ext>
          </a:extLst>
        </p:spPr>
      </p:cxnSp>
      <p:sp>
        <p:nvSpPr>
          <p:cNvPr id="24" name="TextBox 23"/>
          <p:cNvSpPr txBox="1"/>
          <p:nvPr/>
        </p:nvSpPr>
        <p:spPr>
          <a:xfrm>
            <a:off x="247813" y="3213572"/>
            <a:ext cx="1520722" cy="2712802"/>
          </a:xfrm>
          <a:prstGeom prst="rect">
            <a:avLst/>
          </a:prstGeom>
          <a:noFill/>
        </p:spPr>
        <p:txBody>
          <a:bodyPr lIns="95766" tIns="47883" rIns="95766" bIns="47883">
            <a:spAutoFit/>
          </a:bodyPr>
          <a:lstStyle/>
          <a:p>
            <a:pPr algn="r">
              <a:defRPr/>
            </a:pPr>
            <a:r>
              <a:rPr lang="en-US" sz="1300" dirty="0">
                <a:solidFill>
                  <a:schemeClr val="tx1">
                    <a:lumMod val="50000"/>
                    <a:lumOff val="50000"/>
                  </a:schemeClr>
                </a:solidFill>
                <a:latin typeface="Arial"/>
                <a:ea typeface="+mn-ea"/>
              </a:rPr>
              <a:t>Leading</a:t>
            </a:r>
          </a:p>
          <a:p>
            <a:pPr algn="r">
              <a:defRPr/>
            </a:pPr>
            <a:endParaRPr lang="en-US" sz="1300" dirty="0">
              <a:solidFill>
                <a:schemeClr val="tx1">
                  <a:lumMod val="50000"/>
                  <a:lumOff val="50000"/>
                </a:schemeClr>
              </a:solidFill>
              <a:latin typeface="Arial"/>
              <a:ea typeface="+mn-ea"/>
            </a:endParaRPr>
          </a:p>
          <a:p>
            <a:pPr algn="r">
              <a:defRPr/>
            </a:pPr>
            <a:endParaRPr lang="en-US" sz="700" dirty="0">
              <a:solidFill>
                <a:schemeClr val="tx1">
                  <a:lumMod val="50000"/>
                  <a:lumOff val="50000"/>
                </a:schemeClr>
              </a:solidFill>
              <a:latin typeface="Arial"/>
              <a:ea typeface="+mn-ea"/>
            </a:endParaRPr>
          </a:p>
          <a:p>
            <a:pPr algn="r">
              <a:defRPr/>
            </a:pPr>
            <a:endParaRPr lang="en-US" sz="1500" dirty="0">
              <a:solidFill>
                <a:schemeClr val="tx1">
                  <a:lumMod val="50000"/>
                  <a:lumOff val="50000"/>
                </a:schemeClr>
              </a:solidFill>
              <a:latin typeface="Arial"/>
              <a:ea typeface="+mn-ea"/>
            </a:endParaRPr>
          </a:p>
          <a:p>
            <a:pPr algn="r">
              <a:defRPr/>
            </a:pPr>
            <a:r>
              <a:rPr lang="en-US" sz="1300" dirty="0">
                <a:solidFill>
                  <a:schemeClr val="tx1">
                    <a:lumMod val="50000"/>
                    <a:lumOff val="50000"/>
                  </a:schemeClr>
                </a:solidFill>
                <a:latin typeface="Arial"/>
                <a:ea typeface="+mn-ea"/>
              </a:rPr>
              <a:t>Formative</a:t>
            </a:r>
          </a:p>
          <a:p>
            <a:pPr algn="r">
              <a:defRPr/>
            </a:pPr>
            <a:endParaRPr lang="en-US" sz="1300" dirty="0">
              <a:solidFill>
                <a:schemeClr val="tx1">
                  <a:lumMod val="50000"/>
                  <a:lumOff val="50000"/>
                </a:schemeClr>
              </a:solidFill>
              <a:latin typeface="Arial"/>
              <a:ea typeface="+mn-ea"/>
            </a:endParaRPr>
          </a:p>
          <a:p>
            <a:pPr algn="r">
              <a:defRPr/>
            </a:pPr>
            <a:endParaRPr lang="en-US" dirty="0">
              <a:solidFill>
                <a:schemeClr val="tx1">
                  <a:lumMod val="50000"/>
                  <a:lumOff val="50000"/>
                </a:schemeClr>
              </a:solidFill>
              <a:latin typeface="Arial"/>
              <a:ea typeface="+mn-ea"/>
            </a:endParaRPr>
          </a:p>
          <a:p>
            <a:pPr algn="r">
              <a:defRPr/>
            </a:pPr>
            <a:r>
              <a:rPr lang="en-US" sz="1300" dirty="0">
                <a:solidFill>
                  <a:schemeClr val="tx1">
                    <a:lumMod val="50000"/>
                    <a:lumOff val="50000"/>
                  </a:schemeClr>
                </a:solidFill>
                <a:latin typeface="Arial"/>
                <a:ea typeface="+mn-ea"/>
              </a:rPr>
              <a:t>Diagnostic</a:t>
            </a:r>
          </a:p>
          <a:p>
            <a:pPr algn="r">
              <a:defRPr/>
            </a:pPr>
            <a:endParaRPr lang="en-US" sz="1300" dirty="0">
              <a:solidFill>
                <a:schemeClr val="tx1">
                  <a:lumMod val="50000"/>
                  <a:lumOff val="50000"/>
                </a:schemeClr>
              </a:solidFill>
              <a:latin typeface="Arial"/>
              <a:ea typeface="+mn-ea"/>
            </a:endParaRPr>
          </a:p>
          <a:p>
            <a:pPr algn="r">
              <a:defRPr/>
            </a:pPr>
            <a:endParaRPr lang="en-US" sz="300" dirty="0">
              <a:solidFill>
                <a:schemeClr val="tx1">
                  <a:lumMod val="50000"/>
                  <a:lumOff val="50000"/>
                </a:schemeClr>
              </a:solidFill>
              <a:latin typeface="Arial"/>
              <a:ea typeface="+mn-ea"/>
            </a:endParaRPr>
          </a:p>
          <a:p>
            <a:pPr algn="r">
              <a:defRPr/>
            </a:pPr>
            <a:endParaRPr lang="en-US" sz="1300" dirty="0">
              <a:solidFill>
                <a:schemeClr val="tx1">
                  <a:lumMod val="50000"/>
                  <a:lumOff val="50000"/>
                </a:schemeClr>
              </a:solidFill>
              <a:latin typeface="Arial"/>
              <a:ea typeface="+mn-ea"/>
            </a:endParaRPr>
          </a:p>
          <a:p>
            <a:pPr algn="r">
              <a:defRPr/>
            </a:pPr>
            <a:r>
              <a:rPr lang="en-US" sz="1300" dirty="0">
                <a:solidFill>
                  <a:schemeClr val="tx1">
                    <a:lumMod val="50000"/>
                    <a:lumOff val="50000"/>
                  </a:schemeClr>
                </a:solidFill>
                <a:latin typeface="Arial"/>
                <a:ea typeface="+mn-ea"/>
              </a:rPr>
              <a:t>Assessment </a:t>
            </a:r>
            <a:br>
              <a:rPr lang="en-US" sz="1300" dirty="0">
                <a:solidFill>
                  <a:schemeClr val="tx1">
                    <a:lumMod val="50000"/>
                    <a:lumOff val="50000"/>
                  </a:schemeClr>
                </a:solidFill>
                <a:latin typeface="Arial"/>
                <a:ea typeface="+mn-ea"/>
              </a:rPr>
            </a:br>
            <a:r>
              <a:rPr lang="en-US" sz="1300" i="1" u="sng" dirty="0">
                <a:solidFill>
                  <a:schemeClr val="tx1">
                    <a:lumMod val="50000"/>
                    <a:lumOff val="50000"/>
                  </a:schemeClr>
                </a:solidFill>
                <a:latin typeface="Arial"/>
                <a:ea typeface="+mn-ea"/>
              </a:rPr>
              <a:t>for</a:t>
            </a:r>
            <a:r>
              <a:rPr lang="en-US" sz="1300" dirty="0">
                <a:solidFill>
                  <a:schemeClr val="tx1">
                    <a:lumMod val="50000"/>
                    <a:lumOff val="50000"/>
                  </a:schemeClr>
                </a:solidFill>
                <a:latin typeface="Arial"/>
                <a:ea typeface="+mn-ea"/>
              </a:rPr>
              <a:t> Learning</a:t>
            </a:r>
          </a:p>
        </p:txBody>
      </p:sp>
      <p:sp>
        <p:nvSpPr>
          <p:cNvPr id="25" name="TextBox 24"/>
          <p:cNvSpPr txBox="1"/>
          <p:nvPr/>
        </p:nvSpPr>
        <p:spPr>
          <a:xfrm>
            <a:off x="8134291" y="3207990"/>
            <a:ext cx="1520722" cy="2605080"/>
          </a:xfrm>
          <a:prstGeom prst="rect">
            <a:avLst/>
          </a:prstGeom>
          <a:noFill/>
        </p:spPr>
        <p:txBody>
          <a:bodyPr lIns="95766" tIns="47883" rIns="95766" bIns="47883">
            <a:spAutoFit/>
          </a:bodyPr>
          <a:lstStyle/>
          <a:p>
            <a:pPr>
              <a:defRPr/>
            </a:pPr>
            <a:r>
              <a:rPr lang="en-US" sz="1300" dirty="0">
                <a:solidFill>
                  <a:schemeClr val="tx1">
                    <a:lumMod val="50000"/>
                    <a:lumOff val="50000"/>
                  </a:schemeClr>
                </a:solidFill>
                <a:latin typeface="Arial"/>
                <a:ea typeface="+mn-ea"/>
              </a:rPr>
              <a:t>Lagging</a:t>
            </a:r>
          </a:p>
          <a:p>
            <a:pPr>
              <a:defRPr/>
            </a:pPr>
            <a:endParaRPr lang="en-US" sz="1200" dirty="0">
              <a:solidFill>
                <a:schemeClr val="tx1">
                  <a:lumMod val="50000"/>
                  <a:lumOff val="50000"/>
                </a:schemeClr>
              </a:solidFill>
              <a:latin typeface="Arial"/>
              <a:ea typeface="+mn-ea"/>
            </a:endParaRPr>
          </a:p>
          <a:p>
            <a:pPr>
              <a:defRPr/>
            </a:pPr>
            <a:endParaRPr lang="en-US" sz="1200" dirty="0">
              <a:solidFill>
                <a:schemeClr val="tx1">
                  <a:lumMod val="50000"/>
                  <a:lumOff val="50000"/>
                </a:schemeClr>
              </a:solidFill>
              <a:latin typeface="Arial"/>
              <a:ea typeface="+mn-ea"/>
            </a:endParaRPr>
          </a:p>
          <a:p>
            <a:pPr>
              <a:defRPr/>
            </a:pPr>
            <a:endParaRPr lang="en-US" sz="1200" dirty="0">
              <a:solidFill>
                <a:schemeClr val="tx1">
                  <a:lumMod val="50000"/>
                  <a:lumOff val="50000"/>
                </a:schemeClr>
              </a:solidFill>
              <a:latin typeface="Arial"/>
              <a:ea typeface="+mn-ea"/>
            </a:endParaRPr>
          </a:p>
          <a:p>
            <a:pPr>
              <a:defRPr/>
            </a:pPr>
            <a:r>
              <a:rPr lang="en-US" sz="1300" dirty="0">
                <a:solidFill>
                  <a:schemeClr val="tx1">
                    <a:lumMod val="50000"/>
                    <a:lumOff val="50000"/>
                  </a:schemeClr>
                </a:solidFill>
                <a:latin typeface="Arial"/>
                <a:ea typeface="+mn-ea"/>
              </a:rPr>
              <a:t>Summative</a:t>
            </a:r>
          </a:p>
          <a:p>
            <a:pPr>
              <a:defRPr/>
            </a:pPr>
            <a:endParaRPr lang="en-US" sz="1300" dirty="0">
              <a:solidFill>
                <a:schemeClr val="tx1">
                  <a:lumMod val="50000"/>
                  <a:lumOff val="50000"/>
                </a:schemeClr>
              </a:solidFill>
              <a:latin typeface="Arial"/>
              <a:ea typeface="+mn-ea"/>
            </a:endParaRPr>
          </a:p>
          <a:p>
            <a:pPr>
              <a:defRPr/>
            </a:pPr>
            <a:r>
              <a:rPr lang="en-US" sz="1300" dirty="0">
                <a:solidFill>
                  <a:schemeClr val="tx1">
                    <a:lumMod val="50000"/>
                    <a:lumOff val="50000"/>
                  </a:schemeClr>
                </a:solidFill>
                <a:latin typeface="Arial"/>
                <a:ea typeface="+mn-ea"/>
              </a:rPr>
              <a:t/>
            </a:r>
            <a:br>
              <a:rPr lang="en-US" sz="1300" dirty="0">
                <a:solidFill>
                  <a:schemeClr val="tx1">
                    <a:lumMod val="50000"/>
                    <a:lumOff val="50000"/>
                  </a:schemeClr>
                </a:solidFill>
                <a:latin typeface="Arial"/>
                <a:ea typeface="+mn-ea"/>
              </a:rPr>
            </a:br>
            <a:endParaRPr lang="en-US" sz="700" dirty="0">
              <a:solidFill>
                <a:schemeClr val="tx1">
                  <a:lumMod val="50000"/>
                  <a:lumOff val="50000"/>
                </a:schemeClr>
              </a:solidFill>
              <a:latin typeface="Arial"/>
              <a:ea typeface="+mn-ea"/>
            </a:endParaRPr>
          </a:p>
          <a:p>
            <a:pPr>
              <a:defRPr/>
            </a:pPr>
            <a:r>
              <a:rPr lang="en-US" sz="1300" dirty="0">
                <a:solidFill>
                  <a:schemeClr val="tx1">
                    <a:lumMod val="50000"/>
                    <a:lumOff val="50000"/>
                  </a:schemeClr>
                </a:solidFill>
                <a:latin typeface="Arial"/>
                <a:ea typeface="+mn-ea"/>
              </a:rPr>
              <a:t>Accountability</a:t>
            </a:r>
          </a:p>
          <a:p>
            <a:pPr>
              <a:defRPr/>
            </a:pPr>
            <a:endParaRPr lang="en-US" sz="1300" dirty="0">
              <a:solidFill>
                <a:schemeClr val="tx1">
                  <a:lumMod val="50000"/>
                  <a:lumOff val="50000"/>
                </a:schemeClr>
              </a:solidFill>
              <a:latin typeface="Arial"/>
              <a:ea typeface="+mn-ea"/>
            </a:endParaRPr>
          </a:p>
          <a:p>
            <a:pPr>
              <a:defRPr/>
            </a:pPr>
            <a:endParaRPr lang="en-US" sz="1300" dirty="0">
              <a:solidFill>
                <a:schemeClr val="tx1">
                  <a:lumMod val="50000"/>
                  <a:lumOff val="50000"/>
                </a:schemeClr>
              </a:solidFill>
              <a:latin typeface="Arial"/>
              <a:ea typeface="+mn-ea"/>
            </a:endParaRPr>
          </a:p>
          <a:p>
            <a:pPr>
              <a:defRPr/>
            </a:pPr>
            <a:endParaRPr lang="en-US" sz="300" dirty="0">
              <a:solidFill>
                <a:schemeClr val="tx1">
                  <a:lumMod val="50000"/>
                  <a:lumOff val="50000"/>
                </a:schemeClr>
              </a:solidFill>
              <a:latin typeface="Arial"/>
              <a:ea typeface="+mn-ea"/>
            </a:endParaRPr>
          </a:p>
          <a:p>
            <a:pPr>
              <a:defRPr/>
            </a:pPr>
            <a:r>
              <a:rPr lang="en-US" sz="1300" dirty="0">
                <a:solidFill>
                  <a:schemeClr val="tx1">
                    <a:lumMod val="50000"/>
                    <a:lumOff val="50000"/>
                  </a:schemeClr>
                </a:solidFill>
                <a:latin typeface="Arial"/>
                <a:ea typeface="+mn-ea"/>
              </a:rPr>
              <a:t>Assessment </a:t>
            </a:r>
            <a:br>
              <a:rPr lang="en-US" sz="1300" dirty="0">
                <a:solidFill>
                  <a:schemeClr val="tx1">
                    <a:lumMod val="50000"/>
                    <a:lumOff val="50000"/>
                  </a:schemeClr>
                </a:solidFill>
                <a:latin typeface="Arial"/>
                <a:ea typeface="+mn-ea"/>
              </a:rPr>
            </a:br>
            <a:r>
              <a:rPr lang="en-US" sz="1300" i="1" u="sng" dirty="0">
                <a:solidFill>
                  <a:schemeClr val="tx1">
                    <a:lumMod val="50000"/>
                    <a:lumOff val="50000"/>
                  </a:schemeClr>
                </a:solidFill>
                <a:latin typeface="Arial"/>
                <a:ea typeface="+mn-ea"/>
              </a:rPr>
              <a:t>of</a:t>
            </a:r>
            <a:r>
              <a:rPr lang="en-US" sz="1300" i="1" dirty="0">
                <a:solidFill>
                  <a:schemeClr val="tx1">
                    <a:lumMod val="50000"/>
                    <a:lumOff val="50000"/>
                  </a:schemeClr>
                </a:solidFill>
                <a:latin typeface="Arial"/>
                <a:ea typeface="+mn-ea"/>
              </a:rPr>
              <a:t> </a:t>
            </a:r>
            <a:r>
              <a:rPr lang="en-US" sz="1300" dirty="0">
                <a:solidFill>
                  <a:schemeClr val="tx1">
                    <a:lumMod val="50000"/>
                    <a:lumOff val="50000"/>
                  </a:schemeClr>
                </a:solidFill>
                <a:latin typeface="Arial"/>
                <a:ea typeface="+mn-ea"/>
              </a:rPr>
              <a:t>Learning</a:t>
            </a:r>
          </a:p>
        </p:txBody>
      </p:sp>
      <p:sp>
        <p:nvSpPr>
          <p:cNvPr id="12308" name="Slide Number Placeholder 17"/>
          <p:cNvSpPr>
            <a:spLocks noGrp="1"/>
          </p:cNvSpPr>
          <p:nvPr>
            <p:ph type="sldNum" sz="quarter" idx="10"/>
          </p:nvPr>
        </p:nvSpPr>
        <p:spPr>
          <a:noFill/>
          <a:ln w="9525"/>
        </p:spPr>
        <p:txBody>
          <a:bodyPr lIns="95766" tIns="47883" rIns="95766" bIns="47883"/>
          <a:lstStyle/>
          <a:p>
            <a:fld id="{9CEFF6D5-E26D-4912-98EB-319C1A1009F9}" type="slidenum">
              <a:rPr lang="en-US" altLang="en-US">
                <a:solidFill>
                  <a:schemeClr val="bg1"/>
                </a:solidFill>
                <a:latin typeface="Arial" pitchFamily="34" charset="0"/>
                <a:ea typeface="MS PGothic" pitchFamily="34" charset="-128"/>
              </a:rPr>
              <a:pPr/>
              <a:t>2</a:t>
            </a:fld>
            <a:endParaRPr lang="en-US" altLang="en-US">
              <a:solidFill>
                <a:schemeClr val="bg1"/>
              </a:solidFill>
              <a:latin typeface="Arial" pitchFamily="34" charset="0"/>
              <a:ea typeface="MS PGothic" pitchFamily="34" charset="-128"/>
            </a:endParaRPr>
          </a:p>
        </p:txBody>
      </p:sp>
    </p:spTree>
  </p:cSld>
  <p:clrMapOvr>
    <a:masterClrMapping/>
  </p:clrMapOvr>
  <p:transition spd="med">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smtClean="0"/>
              <a:t>Change School Goals</a:t>
            </a:r>
          </a:p>
        </p:txBody>
      </p:sp>
      <p:sp>
        <p:nvSpPr>
          <p:cNvPr id="30723" name="Content Placeholder 2"/>
          <p:cNvSpPr>
            <a:spLocks noGrp="1"/>
          </p:cNvSpPr>
          <p:nvPr>
            <p:ph idx="1"/>
          </p:nvPr>
        </p:nvSpPr>
        <p:spPr/>
        <p:txBody>
          <a:bodyPr lIns="67336" tIns="33668" rIns="67336" bIns="33668" anchor="t"/>
          <a:lstStyle/>
          <a:p>
            <a:r>
              <a:rPr lang="en-US" altLang="en-US" smtClean="0"/>
              <a:t>Principals, along with district leadership, can change school goals during the year</a:t>
            </a:r>
          </a:p>
          <a:p>
            <a:endParaRPr lang="en-US" altLang="en-US" smtClean="0"/>
          </a:p>
        </p:txBody>
      </p:sp>
      <p:sp>
        <p:nvSpPr>
          <p:cNvPr id="30724" name="Slide Number Placeholder 3"/>
          <p:cNvSpPr>
            <a:spLocks noGrp="1"/>
          </p:cNvSpPr>
          <p:nvPr>
            <p:ph type="sldNum" sz="quarter" idx="10"/>
          </p:nvPr>
        </p:nvSpPr>
        <p:spPr>
          <a:noFill/>
        </p:spPr>
        <p:txBody>
          <a:bodyPr/>
          <a:lstStyle/>
          <a:p>
            <a:fld id="{BEDFFEC3-8B5A-4962-A47C-8DAF17595CDA}" type="slidenum">
              <a:rPr lang="en-US" altLang="en-US"/>
              <a:pPr/>
              <a:t>20</a:t>
            </a:fld>
            <a:endParaRPr lang="en-US" altLang="en-US"/>
          </a:p>
        </p:txBody>
      </p:sp>
      <p:pic>
        <p:nvPicPr>
          <p:cNvPr id="28677" name="Picture 2"/>
          <p:cNvPicPr>
            <a:picLocks noChangeAspect="1"/>
          </p:cNvPicPr>
          <p:nvPr/>
        </p:nvPicPr>
        <p:blipFill>
          <a:blip r:embed="rId3"/>
          <a:srcRect/>
          <a:stretch>
            <a:fillRect/>
          </a:stretch>
        </p:blipFill>
        <p:spPr bwMode="auto">
          <a:xfrm>
            <a:off x="599585" y="2089547"/>
            <a:ext cx="8264846" cy="1553766"/>
          </a:xfrm>
          <a:prstGeom prst="rect">
            <a:avLst/>
          </a:prstGeom>
          <a:noFill/>
          <a:ln w="25400">
            <a:solidFill>
              <a:srgbClr val="CBCEEF"/>
            </a:solidFill>
            <a:miter lim="800000"/>
            <a:headEnd/>
            <a:tailEnd/>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Lst>
        </p:spPr>
      </p:pic>
      <p:pic>
        <p:nvPicPr>
          <p:cNvPr id="28678" name="Picture 3"/>
          <p:cNvPicPr>
            <a:picLocks noChangeAspect="1"/>
          </p:cNvPicPr>
          <p:nvPr/>
        </p:nvPicPr>
        <p:blipFill>
          <a:blip r:embed="rId4"/>
          <a:srcRect/>
          <a:stretch>
            <a:fillRect/>
          </a:stretch>
        </p:blipFill>
        <p:spPr bwMode="auto">
          <a:xfrm>
            <a:off x="2456365" y="3429000"/>
            <a:ext cx="7007651" cy="2732484"/>
          </a:xfrm>
          <a:prstGeom prst="rect">
            <a:avLst/>
          </a:prstGeom>
          <a:noFill/>
          <a:ln w="25400">
            <a:solidFill>
              <a:srgbClr val="D1D1F0"/>
            </a:solidFill>
            <a:miter lim="800000"/>
            <a:headEnd/>
            <a:tailEnd/>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5"/>
          <p:cNvSpPr>
            <a:spLocks noGrp="1"/>
          </p:cNvSpPr>
          <p:nvPr>
            <p:ph type="title"/>
          </p:nvPr>
        </p:nvSpPr>
        <p:spPr>
          <a:xfrm>
            <a:off x="193415" y="3107531"/>
            <a:ext cx="8417160" cy="1361777"/>
          </a:xfrm>
        </p:spPr>
        <p:txBody>
          <a:bodyPr/>
          <a:lstStyle/>
          <a:p>
            <a:pPr algn="ctr"/>
            <a:r>
              <a:rPr lang="en-US" altLang="en-US" cap="none" smtClean="0"/>
              <a:t>PLANNING FOR CLASSROOM OBSERVATIONS</a:t>
            </a:r>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3"/>
          <p:cNvSpPr>
            <a:spLocks noGrp="1"/>
          </p:cNvSpPr>
          <p:nvPr>
            <p:ph type="title"/>
          </p:nvPr>
        </p:nvSpPr>
        <p:spPr/>
        <p:txBody>
          <a:bodyPr/>
          <a:lstStyle/>
          <a:p>
            <a:r>
              <a:rPr lang="en-US" altLang="en-US" smtClean="0"/>
              <a:t>About Classroom Observations</a:t>
            </a:r>
          </a:p>
        </p:txBody>
      </p:sp>
      <p:sp>
        <p:nvSpPr>
          <p:cNvPr id="91138" name="Content Placeholder 4"/>
          <p:cNvSpPr>
            <a:spLocks noGrp="1"/>
          </p:cNvSpPr>
          <p:nvPr>
            <p:ph idx="1"/>
          </p:nvPr>
        </p:nvSpPr>
        <p:spPr>
          <a:extLst>
            <a:ext uri="{91240B29-F687-4F45-9708-019B960494DF}">
              <a14:hiddenLine xmlns="" xmlns:a14="http://schemas.microsoft.com/office/drawing/2010/main" w="9525">
                <a:solidFill>
                  <a:srgbClr val="000000"/>
                </a:solidFill>
                <a:miter lim="800000"/>
                <a:headEnd/>
                <a:tailEnd/>
              </a14:hiddenLine>
            </a:ext>
          </a:extLst>
        </p:spPr>
        <p:txBody>
          <a:bodyPr lIns="95766" tIns="47883" rIns="95766" bIns="47883" anchor="t"/>
          <a:lstStyle/>
          <a:p>
            <a:pPr fontAlgn="ctr">
              <a:buFont typeface="Verdana" charset="0"/>
              <a:buChar char="•"/>
              <a:defRPr/>
            </a:pPr>
            <a:r>
              <a:rPr lang="en-US" sz="2400" dirty="0">
                <a:sym typeface="Verdana" charset="0"/>
              </a:rPr>
              <a:t>Observations can be performed by leadership or peers</a:t>
            </a:r>
          </a:p>
          <a:p>
            <a:pPr fontAlgn="ctr">
              <a:buFont typeface="Verdana" charset="0"/>
              <a:buChar char="•"/>
              <a:defRPr/>
            </a:pPr>
            <a:r>
              <a:rPr lang="en-US" sz="2400" dirty="0">
                <a:sym typeface="Verdana" charset="0"/>
              </a:rPr>
              <a:t>Type can be Full, Partial, or </a:t>
            </a:r>
            <a:r>
              <a:rPr lang="en-US" sz="2400" dirty="0" smtClean="0">
                <a:sym typeface="Verdana" charset="0"/>
              </a:rPr>
              <a:t>Walkthrough</a:t>
            </a:r>
            <a:endParaRPr lang="en-US" sz="2400" dirty="0">
              <a:sym typeface="Verdana" charset="0"/>
            </a:endParaRPr>
          </a:p>
          <a:p>
            <a:pPr marL="368246" lvl="3" indent="0" fontAlgn="ctr">
              <a:buNone/>
              <a:defRPr/>
            </a:pPr>
            <a:r>
              <a:rPr lang="en-US" sz="2400" dirty="0">
                <a:sym typeface="Verdana" charset="0"/>
              </a:rPr>
              <a:t>Make sure there is consensus on what these observations mean and which ones to perform.</a:t>
            </a:r>
          </a:p>
          <a:p>
            <a:pPr fontAlgn="ctr">
              <a:buFont typeface="Verdana" charset="0"/>
              <a:buChar char="•"/>
              <a:defRPr/>
            </a:pPr>
            <a:r>
              <a:rPr lang="en-US" sz="2400" dirty="0">
                <a:sym typeface="Verdana" charset="0"/>
              </a:rPr>
              <a:t>Observations can be scheduled or unscheduled</a:t>
            </a:r>
          </a:p>
          <a:p>
            <a:pPr fontAlgn="ctr">
              <a:buFont typeface="Verdana" charset="0"/>
              <a:buChar char="•"/>
              <a:defRPr/>
            </a:pPr>
            <a:r>
              <a:rPr lang="en-US" sz="2400" dirty="0">
                <a:sym typeface="Verdana" charset="0"/>
              </a:rPr>
              <a:t>Your site is configured to allow either one or multiple observations per window</a:t>
            </a:r>
          </a:p>
          <a:p>
            <a:pPr marL="358894" indent="-358894" fontAlgn="ctr">
              <a:buFont typeface="Arial" charset="0"/>
              <a:buChar char="•"/>
              <a:defRPr/>
            </a:pPr>
            <a:endParaRPr lang="en-US" sz="2400" dirty="0">
              <a:sym typeface="Verdana" charset="0"/>
            </a:endParaRPr>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r>
              <a:rPr lang="en-US" altLang="en-US" smtClean="0"/>
              <a:t>Pre-Tasks for System Operator</a:t>
            </a:r>
          </a:p>
        </p:txBody>
      </p:sp>
      <p:sp>
        <p:nvSpPr>
          <p:cNvPr id="3" name="Content Placeholder 2"/>
          <p:cNvSpPr>
            <a:spLocks noGrp="1"/>
          </p:cNvSpPr>
          <p:nvPr>
            <p:ph idx="1"/>
          </p:nvPr>
        </p:nvSpPr>
        <p:spPr>
          <a:xfrm>
            <a:off x="395292" y="1371674"/>
            <a:ext cx="8912784" cy="4876726"/>
          </a:xfrm>
        </p:spPr>
        <p:txBody>
          <a:bodyPr lIns="95766" tIns="47883" rIns="95766" bIns="47883"/>
          <a:lstStyle/>
          <a:p>
            <a:pPr>
              <a:buFont typeface="Verdana" charset="0"/>
              <a:buChar char="•"/>
              <a:defRPr/>
            </a:pPr>
            <a:r>
              <a:rPr lang="en-US" sz="2400" dirty="0" smtClean="0"/>
              <a:t>Score group </a:t>
            </a:r>
            <a:r>
              <a:rPr lang="en-US" sz="2400" dirty="0"/>
              <a:t>t</a:t>
            </a:r>
            <a:r>
              <a:rPr lang="en-US" sz="2400" dirty="0" smtClean="0"/>
              <a:t>emplate*</a:t>
            </a:r>
            <a:r>
              <a:rPr lang="en-US" sz="2400" b="1" dirty="0" smtClean="0"/>
              <a:t> </a:t>
            </a:r>
            <a:r>
              <a:rPr lang="en-US" sz="2400" dirty="0" smtClean="0"/>
              <a:t>- Determine </a:t>
            </a:r>
            <a:r>
              <a:rPr lang="en-US" sz="2400" dirty="0"/>
              <a:t>the scoring </a:t>
            </a:r>
            <a:r>
              <a:rPr lang="en-US" sz="2400" dirty="0" smtClean="0"/>
              <a:t>rubrics </a:t>
            </a:r>
            <a:r>
              <a:rPr lang="en-US" sz="2400" dirty="0"/>
              <a:t>that will be used for </a:t>
            </a:r>
            <a:r>
              <a:rPr lang="en-US" sz="2400" dirty="0" smtClean="0"/>
              <a:t>observations.  </a:t>
            </a:r>
          </a:p>
          <a:p>
            <a:pPr>
              <a:buFont typeface="Verdana" charset="0"/>
              <a:buChar char="•"/>
              <a:defRPr/>
            </a:pPr>
            <a:r>
              <a:rPr lang="en-US" sz="2400" dirty="0"/>
              <a:t>Add </a:t>
            </a:r>
            <a:r>
              <a:rPr lang="en-US" sz="2400" dirty="0" smtClean="0"/>
              <a:t>rubrics</a:t>
            </a:r>
            <a:endParaRPr lang="en-US" sz="2400" dirty="0"/>
          </a:p>
          <a:p>
            <a:pPr>
              <a:buFont typeface="Verdana" charset="0"/>
              <a:buChar char="•"/>
              <a:defRPr/>
            </a:pPr>
            <a:r>
              <a:rPr lang="en-US" sz="2400" dirty="0" smtClean="0"/>
              <a:t>Observation template* - </a:t>
            </a:r>
            <a:r>
              <a:rPr lang="en-US" sz="2400" dirty="0"/>
              <a:t>Determine which standards will and will not be </a:t>
            </a:r>
            <a:r>
              <a:rPr lang="en-US" sz="2400" dirty="0" smtClean="0"/>
              <a:t>observed, identify </a:t>
            </a:r>
            <a:r>
              <a:rPr lang="en-US" sz="2400" dirty="0"/>
              <a:t>the score group template </a:t>
            </a:r>
            <a:r>
              <a:rPr lang="en-US" sz="2400" dirty="0" smtClean="0"/>
              <a:t>and the scoring </a:t>
            </a:r>
            <a:r>
              <a:rPr lang="en-US" sz="2400" dirty="0"/>
              <a:t>help </a:t>
            </a:r>
            <a:r>
              <a:rPr lang="en-US" sz="2400" dirty="0" smtClean="0"/>
              <a:t>rubric that you will use</a:t>
            </a:r>
          </a:p>
          <a:p>
            <a:pPr>
              <a:buFont typeface="Verdana" charset="0"/>
              <a:buChar char="•"/>
              <a:defRPr/>
            </a:pPr>
            <a:r>
              <a:rPr lang="en-US" sz="2400" dirty="0" smtClean="0"/>
              <a:t>Define observation windows* - </a:t>
            </a:r>
            <a:r>
              <a:rPr lang="en-US" sz="2400" dirty="0"/>
              <a:t>Will there be observation windows </a:t>
            </a:r>
            <a:r>
              <a:rPr lang="en-US" sz="2400" dirty="0" smtClean="0"/>
              <a:t>for each </a:t>
            </a:r>
            <a:r>
              <a:rPr lang="en-US" sz="2400" dirty="0"/>
              <a:t>observer type</a:t>
            </a:r>
            <a:r>
              <a:rPr lang="en-US" sz="2400" dirty="0" smtClean="0"/>
              <a:t>? How many?</a:t>
            </a:r>
          </a:p>
          <a:p>
            <a:pPr marL="0" indent="0">
              <a:defRPr/>
            </a:pPr>
            <a:r>
              <a:rPr lang="en-US" sz="2400" dirty="0" smtClean="0"/>
              <a:t>* Warning: Cannot </a:t>
            </a:r>
            <a:r>
              <a:rPr lang="en-US" sz="2400" dirty="0"/>
              <a:t>be edited or </a:t>
            </a:r>
            <a:r>
              <a:rPr lang="en-US" sz="2400" dirty="0" smtClean="0"/>
              <a:t>deleted </a:t>
            </a:r>
            <a:r>
              <a:rPr lang="en-US" sz="2400" dirty="0"/>
              <a:t>once in </a:t>
            </a:r>
            <a:r>
              <a:rPr lang="en-US" sz="2400" dirty="0" smtClean="0"/>
              <a:t>use!</a:t>
            </a:r>
          </a:p>
          <a:p>
            <a:pPr algn="ctr">
              <a:defRPr/>
            </a:pPr>
            <a:endParaRPr lang="en-US" sz="2400" dirty="0" smtClean="0"/>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smtClean="0"/>
              <a:t>Manage Caseload</a:t>
            </a:r>
          </a:p>
        </p:txBody>
      </p:sp>
      <p:sp>
        <p:nvSpPr>
          <p:cNvPr id="34819" name="Content Placeholder 2"/>
          <p:cNvSpPr>
            <a:spLocks noGrp="1"/>
          </p:cNvSpPr>
          <p:nvPr>
            <p:ph idx="1"/>
          </p:nvPr>
        </p:nvSpPr>
        <p:spPr>
          <a:xfrm>
            <a:off x="247813" y="1224484"/>
            <a:ext cx="9407200" cy="5258469"/>
          </a:xfrm>
        </p:spPr>
        <p:txBody>
          <a:bodyPr lIns="95766" tIns="47883" rIns="95766" bIns="47883" anchor="t"/>
          <a:lstStyle/>
          <a:p>
            <a:r>
              <a:rPr lang="en-US" altLang="en-US" sz="2400" dirty="0" smtClean="0"/>
              <a:t>Users with the </a:t>
            </a:r>
            <a:r>
              <a:rPr lang="ja-JP" altLang="en-US" sz="2400" smtClean="0"/>
              <a:t>“</a:t>
            </a:r>
            <a:r>
              <a:rPr lang="en-US" altLang="ja-JP" sz="2400" dirty="0" smtClean="0"/>
              <a:t>Observe all teachers at an institution</a:t>
            </a:r>
            <a:r>
              <a:rPr lang="ja-JP" altLang="en-US" sz="2400" smtClean="0"/>
              <a:t>”</a:t>
            </a:r>
            <a:r>
              <a:rPr lang="en-US" altLang="ja-JP" sz="2400" dirty="0" smtClean="0"/>
              <a:t> operation can perform observations for all teachers in the school automatically</a:t>
            </a:r>
          </a:p>
          <a:p>
            <a:r>
              <a:rPr lang="en-US" altLang="en-US" sz="2400" dirty="0" smtClean="0"/>
              <a:t>Match peer observers with </a:t>
            </a:r>
            <a:r>
              <a:rPr lang="en-US" altLang="en-US" sz="2400" dirty="0" err="1" smtClean="0"/>
              <a:t>observees</a:t>
            </a:r>
            <a:r>
              <a:rPr lang="en-US" altLang="en-US" sz="2400" dirty="0" smtClean="0"/>
              <a:t> in Caseload Manager</a:t>
            </a:r>
          </a:p>
        </p:txBody>
      </p:sp>
      <p:pic>
        <p:nvPicPr>
          <p:cNvPr id="509954" name="Picture 2"/>
          <p:cNvPicPr>
            <a:picLocks noChangeAspect="1"/>
          </p:cNvPicPr>
          <p:nvPr/>
        </p:nvPicPr>
        <p:blipFill>
          <a:blip r:embed="rId3"/>
          <a:srcRect/>
          <a:stretch>
            <a:fillRect/>
          </a:stretch>
        </p:blipFill>
        <p:spPr bwMode="auto">
          <a:xfrm>
            <a:off x="750691" y="3107531"/>
            <a:ext cx="8523537" cy="3107531"/>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CA" altLang="en-US" smtClean="0"/>
              <a:t>View Caseload</a:t>
            </a:r>
          </a:p>
        </p:txBody>
      </p:sp>
      <p:sp>
        <p:nvSpPr>
          <p:cNvPr id="35843" name="Content Placeholder 1"/>
          <p:cNvSpPr>
            <a:spLocks noGrp="1"/>
          </p:cNvSpPr>
          <p:nvPr>
            <p:ph idx="1"/>
          </p:nvPr>
        </p:nvSpPr>
        <p:spPr/>
        <p:txBody>
          <a:bodyPr lIns="67336" tIns="33668" rIns="67336" bIns="33668" anchor="t"/>
          <a:lstStyle/>
          <a:p>
            <a:endParaRPr lang="en-US" altLang="en-US" smtClean="0"/>
          </a:p>
        </p:txBody>
      </p:sp>
      <p:sp>
        <p:nvSpPr>
          <p:cNvPr id="35844" name="Slide Number Placeholder 3"/>
          <p:cNvSpPr>
            <a:spLocks noGrp="1"/>
          </p:cNvSpPr>
          <p:nvPr>
            <p:ph type="sldNum" sz="quarter" idx="10"/>
          </p:nvPr>
        </p:nvSpPr>
        <p:spPr>
          <a:noFill/>
        </p:spPr>
        <p:txBody>
          <a:bodyPr/>
          <a:lstStyle/>
          <a:p>
            <a:fld id="{2391BB48-E4AA-462C-B0D6-5A81ED396D71}" type="slidenum">
              <a:rPr lang="en-US" altLang="en-US"/>
              <a:pPr/>
              <a:t>25</a:t>
            </a:fld>
            <a:endParaRPr lang="en-US" altLang="en-US"/>
          </a:p>
        </p:txBody>
      </p:sp>
      <p:pic>
        <p:nvPicPr>
          <p:cNvPr id="35845" name="Picture 9"/>
          <p:cNvPicPr>
            <a:picLocks noChangeAspect="1"/>
          </p:cNvPicPr>
          <p:nvPr/>
        </p:nvPicPr>
        <p:blipFill>
          <a:blip r:embed="rId3"/>
          <a:srcRect/>
          <a:stretch>
            <a:fillRect/>
          </a:stretch>
        </p:blipFill>
        <p:spPr bwMode="auto">
          <a:xfrm>
            <a:off x="65278" y="3660056"/>
            <a:ext cx="2333063" cy="104924"/>
          </a:xfrm>
          <a:prstGeom prst="rect">
            <a:avLst/>
          </a:prstGeom>
          <a:noFill/>
          <a:ln w="9525">
            <a:noFill/>
            <a:miter lim="800000"/>
            <a:headEnd/>
            <a:tailEnd/>
          </a:ln>
        </p:spPr>
      </p:pic>
      <p:pic>
        <p:nvPicPr>
          <p:cNvPr id="35846" name="Picture 10"/>
          <p:cNvPicPr>
            <a:picLocks noChangeAspect="1"/>
          </p:cNvPicPr>
          <p:nvPr/>
        </p:nvPicPr>
        <p:blipFill>
          <a:blip r:embed="rId3"/>
          <a:srcRect/>
          <a:stretch>
            <a:fillRect/>
          </a:stretch>
        </p:blipFill>
        <p:spPr bwMode="auto">
          <a:xfrm>
            <a:off x="242978" y="4394523"/>
            <a:ext cx="2333063" cy="106040"/>
          </a:xfrm>
          <a:prstGeom prst="rect">
            <a:avLst/>
          </a:prstGeom>
          <a:noFill/>
          <a:ln w="9525">
            <a:noFill/>
            <a:miter lim="800000"/>
            <a:headEnd/>
            <a:tailEnd/>
          </a:ln>
        </p:spPr>
      </p:pic>
      <p:pic>
        <p:nvPicPr>
          <p:cNvPr id="510978" name="Picture 2"/>
          <p:cNvPicPr>
            <a:picLocks noChangeAspect="1"/>
          </p:cNvPicPr>
          <p:nvPr/>
        </p:nvPicPr>
        <p:blipFill>
          <a:blip r:embed="rId4"/>
          <a:srcRect/>
          <a:stretch>
            <a:fillRect/>
          </a:stretch>
        </p:blipFill>
        <p:spPr bwMode="auto">
          <a:xfrm>
            <a:off x="425512" y="1339453"/>
            <a:ext cx="8871684" cy="4093146"/>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r>
              <a:rPr lang="en-US" altLang="en-US" smtClean="0"/>
              <a:t>Schedule an Observation</a:t>
            </a:r>
          </a:p>
        </p:txBody>
      </p:sp>
      <p:sp>
        <p:nvSpPr>
          <p:cNvPr id="99330" name="Content Placeholder 2"/>
          <p:cNvSpPr>
            <a:spLocks noGrp="1"/>
          </p:cNvSpPr>
          <p:nvPr>
            <p:ph idx="1"/>
          </p:nvPr>
        </p:nvSpPr>
        <p:spPr>
          <a:xfrm>
            <a:off x="379412" y="1219200"/>
            <a:ext cx="8912225" cy="4525963"/>
          </a:xfrm>
          <a:extLst>
            <a:ext uri="{91240B29-F687-4F45-9708-019B960494DF}">
              <a14:hiddenLine xmlns="" xmlns:a14="http://schemas.microsoft.com/office/drawing/2010/main" w="9525">
                <a:solidFill>
                  <a:srgbClr val="000000"/>
                </a:solidFill>
                <a:miter lim="800000"/>
                <a:headEnd/>
                <a:tailEnd/>
              </a14:hiddenLine>
            </a:ext>
          </a:extLst>
        </p:spPr>
        <p:txBody>
          <a:bodyPr lIns="95766" tIns="47883" rIns="95766" bIns="47883" anchor="t"/>
          <a:lstStyle/>
          <a:p>
            <a:pPr marL="336682" indent="-336682">
              <a:spcBef>
                <a:spcPts val="626"/>
              </a:spcBef>
              <a:buFont typeface="Verdana" charset="0"/>
              <a:buChar char="•"/>
              <a:defRPr/>
            </a:pPr>
            <a:r>
              <a:rPr lang="en-US" sz="2400" dirty="0">
                <a:sym typeface="Verdana" charset="0"/>
              </a:rPr>
              <a:t>Observers can schedule an observation for the future and record the following information:</a:t>
            </a:r>
          </a:p>
          <a:p>
            <a:pPr marL="1105907" lvl="3" indent="-336682">
              <a:buFont typeface="Courier New" charset="0"/>
              <a:buChar char="o"/>
              <a:defRPr/>
            </a:pPr>
            <a:r>
              <a:rPr lang="en-US" sz="2400" dirty="0">
                <a:sym typeface="Verdana" charset="0"/>
              </a:rPr>
              <a:t>Date</a:t>
            </a:r>
          </a:p>
          <a:p>
            <a:pPr marL="1105907" lvl="3" indent="-336682">
              <a:buFont typeface="Courier New" charset="0"/>
              <a:buChar char="o"/>
              <a:defRPr/>
            </a:pPr>
            <a:r>
              <a:rPr lang="en-US" sz="2400" dirty="0">
                <a:sym typeface="Verdana" charset="0"/>
              </a:rPr>
              <a:t>Time</a:t>
            </a:r>
          </a:p>
          <a:p>
            <a:pPr marL="1105907" lvl="3" indent="-336682">
              <a:buFont typeface="Courier New" charset="0"/>
              <a:buChar char="o"/>
              <a:defRPr/>
            </a:pPr>
            <a:r>
              <a:rPr lang="en-US" sz="2400" dirty="0">
                <a:sym typeface="Verdana" charset="0"/>
              </a:rPr>
              <a:t>Observation type</a:t>
            </a:r>
          </a:p>
          <a:p>
            <a:pPr marL="1105907" lvl="3" indent="-336682">
              <a:buFont typeface="Courier New" charset="0"/>
              <a:buChar char="o"/>
              <a:defRPr/>
            </a:pPr>
            <a:r>
              <a:rPr lang="en-US" sz="2400" dirty="0">
                <a:sym typeface="Verdana" charset="0"/>
              </a:rPr>
              <a:t>Location</a:t>
            </a:r>
          </a:p>
          <a:p>
            <a:pPr marL="0" indent="-336682">
              <a:spcBef>
                <a:spcPts val="626"/>
              </a:spcBef>
              <a:buFont typeface="Verdana" charset="0"/>
              <a:buChar char="•"/>
              <a:defRPr/>
            </a:pPr>
            <a:r>
              <a:rPr lang="en-US" sz="2400" dirty="0">
                <a:sym typeface="Verdana" charset="0"/>
              </a:rPr>
              <a:t>Unannounced observations</a:t>
            </a:r>
          </a:p>
          <a:p>
            <a:pPr marL="1104738" lvl="2" indent="-358894">
              <a:buFont typeface="Courier New" charset="0"/>
              <a:buChar char="o"/>
              <a:defRPr/>
            </a:pPr>
            <a:r>
              <a:rPr lang="en-US" sz="2400" dirty="0">
                <a:sym typeface="Verdana" charset="0"/>
              </a:rPr>
              <a:t>Sends an email notification and calendar invite to the observer only</a:t>
            </a:r>
          </a:p>
          <a:p>
            <a:pPr marL="0" indent="-336682">
              <a:spcBef>
                <a:spcPts val="626"/>
              </a:spcBef>
              <a:buFont typeface="Verdana" charset="0"/>
              <a:buChar char="•"/>
              <a:defRPr/>
            </a:pPr>
            <a:r>
              <a:rPr lang="en-US" sz="2400" dirty="0">
                <a:sym typeface="Verdana" charset="0"/>
              </a:rPr>
              <a:t>Announced observations</a:t>
            </a:r>
          </a:p>
          <a:p>
            <a:pPr marL="1104738" lvl="2" indent="-358894">
              <a:buFont typeface="Courier New" charset="0"/>
              <a:buChar char="o"/>
              <a:defRPr/>
            </a:pPr>
            <a:r>
              <a:rPr lang="en-US" sz="2400" dirty="0">
                <a:sym typeface="Verdana" charset="0"/>
              </a:rPr>
              <a:t>Sends an email notification and calendar invite to both the observers and the teacher</a:t>
            </a:r>
          </a:p>
          <a:p>
            <a:pPr>
              <a:buFont typeface="Verdana" charset="0"/>
              <a:buChar char="•"/>
              <a:defRPr/>
            </a:pPr>
            <a:endParaRPr lang="en-US" sz="2400" dirty="0">
              <a:sym typeface="Verdana"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US" altLang="en-US" smtClean="0"/>
              <a:t>Pre-observation Template</a:t>
            </a:r>
          </a:p>
        </p:txBody>
      </p:sp>
      <p:sp>
        <p:nvSpPr>
          <p:cNvPr id="37891" name="Content Placeholder 2"/>
          <p:cNvSpPr>
            <a:spLocks noGrp="1"/>
          </p:cNvSpPr>
          <p:nvPr>
            <p:ph idx="1"/>
          </p:nvPr>
        </p:nvSpPr>
        <p:spPr>
          <a:xfrm>
            <a:off x="495625" y="1345034"/>
            <a:ext cx="8911575" cy="3518297"/>
          </a:xfrm>
        </p:spPr>
        <p:txBody>
          <a:bodyPr lIns="95766" tIns="47883" rIns="95766" bIns="47883" anchor="t"/>
          <a:lstStyle/>
          <a:p>
            <a:pPr marL="171849" lvl="1" indent="0">
              <a:spcBef>
                <a:spcPts val="626"/>
              </a:spcBef>
              <a:buNone/>
            </a:pPr>
            <a:r>
              <a:rPr lang="en-US" altLang="en-US" sz="2400" dirty="0" smtClean="0"/>
              <a:t>Observer can choose to have a pre-observation form template included as an attachment in the scheduling email/calendar invite that is sent to the teacher</a:t>
            </a:r>
          </a:p>
        </p:txBody>
      </p:sp>
      <p:pic>
        <p:nvPicPr>
          <p:cNvPr id="2052" name="Picture 4"/>
          <p:cNvPicPr>
            <a:picLocks noChangeAspect="1" noChangeArrowheads="1"/>
          </p:cNvPicPr>
          <p:nvPr/>
        </p:nvPicPr>
        <p:blipFill>
          <a:blip r:embed="rId3"/>
          <a:srcRect/>
          <a:stretch>
            <a:fillRect/>
          </a:stretch>
        </p:blipFill>
        <p:spPr bwMode="auto">
          <a:xfrm>
            <a:off x="825639" y="2857724"/>
            <a:ext cx="7695481" cy="2628676"/>
          </a:xfrm>
          <a:prstGeom prst="rect">
            <a:avLst/>
          </a:prstGeom>
          <a:noFill/>
          <a:ln w="9525">
            <a:solidFill>
              <a:schemeClr val="tx1"/>
            </a:solidFill>
            <a:miter lim="800000"/>
            <a:headEnd/>
            <a:tailEnd/>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r>
              <a:rPr lang="en-US" altLang="en-US" smtClean="0"/>
              <a:t>Starting the Observation</a:t>
            </a:r>
          </a:p>
        </p:txBody>
      </p:sp>
      <p:sp>
        <p:nvSpPr>
          <p:cNvPr id="38915" name="Content Placeholder 2"/>
          <p:cNvSpPr>
            <a:spLocks noGrp="1"/>
          </p:cNvSpPr>
          <p:nvPr>
            <p:ph idx="1"/>
          </p:nvPr>
        </p:nvSpPr>
        <p:spPr>
          <a:xfrm>
            <a:off x="395288" y="1219200"/>
            <a:ext cx="8912225" cy="4525963"/>
          </a:xfrm>
        </p:spPr>
        <p:txBody>
          <a:bodyPr lIns="95766" tIns="47883" rIns="95766" bIns="47883" anchor="t"/>
          <a:lstStyle/>
          <a:p>
            <a:r>
              <a:rPr lang="en-US" altLang="en-US" sz="2400" dirty="0" smtClean="0"/>
              <a:t>Indicate the observation date, the type, and the section being observed</a:t>
            </a:r>
          </a:p>
          <a:p>
            <a:r>
              <a:rPr lang="en-US" altLang="en-US" sz="2400" dirty="0" smtClean="0"/>
              <a:t>If a post-observation conference is planned, indicate the date</a:t>
            </a:r>
          </a:p>
          <a:p>
            <a:r>
              <a:rPr lang="en-US" altLang="en-US" sz="2400" dirty="0" smtClean="0"/>
              <a:t>Make note of the goals selected by the teacher</a:t>
            </a:r>
          </a:p>
        </p:txBody>
      </p:sp>
      <p:pic>
        <p:nvPicPr>
          <p:cNvPr id="3074" name="Picture 2"/>
          <p:cNvPicPr>
            <a:picLocks noChangeAspect="1" noChangeArrowheads="1"/>
          </p:cNvPicPr>
          <p:nvPr/>
        </p:nvPicPr>
        <p:blipFill>
          <a:blip r:embed="rId3"/>
          <a:srcRect/>
          <a:stretch>
            <a:fillRect/>
          </a:stretch>
        </p:blipFill>
        <p:spPr bwMode="auto">
          <a:xfrm>
            <a:off x="1103673" y="3733726"/>
            <a:ext cx="7694272" cy="2238003"/>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r>
              <a:rPr lang="en-US" altLang="en-US" smtClean="0"/>
              <a:t>Conduct Observation</a:t>
            </a:r>
          </a:p>
        </p:txBody>
      </p:sp>
      <p:sp>
        <p:nvSpPr>
          <p:cNvPr id="34819" name="Content Placeholder 2"/>
          <p:cNvSpPr>
            <a:spLocks noGrp="1"/>
          </p:cNvSpPr>
          <p:nvPr>
            <p:ph idx="1"/>
          </p:nvPr>
        </p:nvSpPr>
        <p:spPr>
          <a:xfrm>
            <a:off x="379412" y="1371600"/>
            <a:ext cx="8912225" cy="4525963"/>
          </a:xfrm>
          <a:extLst>
            <a:ext uri="{91240B29-F687-4F45-9708-019B960494DF}">
              <a14:hiddenLine xmlns="" xmlns:a14="http://schemas.microsoft.com/office/drawing/2010/main" w="9525">
                <a:solidFill>
                  <a:srgbClr val="000000"/>
                </a:solidFill>
                <a:miter lim="800000"/>
                <a:headEnd/>
                <a:tailEnd/>
              </a14:hiddenLine>
            </a:ext>
          </a:extLst>
        </p:spPr>
        <p:txBody>
          <a:bodyPr lIns="95766" tIns="47883" rIns="95766" bIns="47883" anchor="t"/>
          <a:lstStyle/>
          <a:p>
            <a:pPr>
              <a:defRPr/>
            </a:pPr>
            <a:r>
              <a:rPr lang="en-US" sz="2400" dirty="0" smtClean="0"/>
              <a:t>Depending on the observation type, score tiles may be included</a:t>
            </a:r>
          </a:p>
          <a:p>
            <a:pPr>
              <a:defRPr/>
            </a:pPr>
            <a:r>
              <a:rPr lang="en-US" sz="2400" dirty="0" smtClean="0"/>
              <a:t>If available, use scoring rubrics for help</a:t>
            </a:r>
          </a:p>
          <a:p>
            <a:pPr>
              <a:defRPr/>
            </a:pPr>
            <a:r>
              <a:rPr lang="en-US" sz="2400" dirty="0" smtClean="0"/>
              <a:t>Capture notes that will not be shared with teachers in the scripting area</a:t>
            </a:r>
          </a:p>
          <a:p>
            <a:pPr>
              <a:defRPr/>
            </a:pPr>
            <a:r>
              <a:rPr lang="en-US" sz="2400" dirty="0" smtClean="0"/>
              <a:t>Scripting are text can be copied to comment areas</a:t>
            </a:r>
          </a:p>
          <a:p>
            <a:pPr marL="358894" indent="-358894">
              <a:buFontTx/>
              <a:buChar char="-"/>
              <a:defRPr/>
            </a:pPr>
            <a:endParaRPr lang="en-US" sz="2400" dirty="0" smtClean="0"/>
          </a:p>
        </p:txBody>
      </p:sp>
      <p:pic>
        <p:nvPicPr>
          <p:cNvPr id="39940" name="Picture 2"/>
          <p:cNvPicPr>
            <a:picLocks noChangeAspect="1" noChangeArrowheads="1"/>
          </p:cNvPicPr>
          <p:nvPr/>
        </p:nvPicPr>
        <p:blipFill>
          <a:blip r:embed="rId3"/>
          <a:srcRect/>
          <a:stretch>
            <a:fillRect/>
          </a:stretch>
        </p:blipFill>
        <p:spPr bwMode="auto">
          <a:xfrm>
            <a:off x="165612" y="3886647"/>
            <a:ext cx="9570393" cy="2227957"/>
          </a:xfrm>
          <a:prstGeom prst="rect">
            <a:avLst/>
          </a:prstGeom>
          <a:noFill/>
          <a:ln>
            <a:noFill/>
          </a:ln>
          <a:effectLst>
            <a:outerShdw blurRad="63500" dist="38099" dir="2700000" algn="ctr" rotWithShape="0">
              <a:schemeClr val="bg2">
                <a:alpha val="74998"/>
              </a:scheme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smtClean="0"/>
              <a:t>Framework</a:t>
            </a:r>
          </a:p>
        </p:txBody>
      </p:sp>
      <p:sp>
        <p:nvSpPr>
          <p:cNvPr id="13315" name="Content Placeholder 2"/>
          <p:cNvSpPr>
            <a:spLocks noGrp="1"/>
          </p:cNvSpPr>
          <p:nvPr>
            <p:ph idx="1"/>
          </p:nvPr>
        </p:nvSpPr>
        <p:spPr/>
        <p:txBody>
          <a:bodyPr lIns="95766" tIns="47883" rIns="95766" bIns="47883" anchor="t"/>
          <a:lstStyle/>
          <a:p>
            <a:r>
              <a:rPr lang="en-US" altLang="en-US" sz="2400" dirty="0" smtClean="0"/>
              <a:t>Observations are aligned to the framework selected by your district</a:t>
            </a:r>
          </a:p>
          <a:p>
            <a:r>
              <a:rPr lang="en-US" altLang="en-US" sz="2400" dirty="0" smtClean="0"/>
              <a:t>The framework can be aligned to professional development offerings in PD Planner so that teachers can act upon their observation results</a:t>
            </a:r>
          </a:p>
        </p:txBody>
      </p:sp>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r>
              <a:rPr lang="en-US" altLang="en-US" smtClean="0"/>
              <a:t>Save and Submit Observation</a:t>
            </a:r>
          </a:p>
        </p:txBody>
      </p:sp>
      <p:sp>
        <p:nvSpPr>
          <p:cNvPr id="3" name="Content Placeholder 2"/>
          <p:cNvSpPr>
            <a:spLocks noGrp="1"/>
          </p:cNvSpPr>
          <p:nvPr>
            <p:ph idx="1"/>
          </p:nvPr>
        </p:nvSpPr>
        <p:spPr>
          <a:xfrm>
            <a:off x="395292" y="990080"/>
            <a:ext cx="8912784" cy="5082108"/>
          </a:xfrm>
        </p:spPr>
        <p:txBody>
          <a:bodyPr lIns="95766" tIns="47883" rIns="95766" bIns="47883"/>
          <a:lstStyle/>
          <a:p>
            <a:pPr lvl="1">
              <a:buFont typeface="Arial" pitchFamily="34" charset="0"/>
              <a:buChar char="•"/>
              <a:defRPr/>
            </a:pPr>
            <a:endParaRPr lang="en-US" dirty="0" smtClean="0"/>
          </a:p>
          <a:p>
            <a:pPr lvl="1">
              <a:buFont typeface="Arial" pitchFamily="34" charset="0"/>
              <a:buChar char="•"/>
              <a:defRPr/>
            </a:pPr>
            <a:endParaRPr lang="en-US" dirty="0" smtClean="0"/>
          </a:p>
          <a:p>
            <a:pPr lvl="1">
              <a:buFont typeface="Arial" pitchFamily="34" charset="0"/>
              <a:buChar char="•"/>
              <a:defRPr/>
            </a:pPr>
            <a:endParaRPr lang="en-US" dirty="0" smtClean="0"/>
          </a:p>
          <a:p>
            <a:pPr lvl="1">
              <a:buFont typeface="Arial" pitchFamily="34" charset="0"/>
              <a:buChar char="•"/>
              <a:defRPr/>
            </a:pPr>
            <a:endParaRPr lang="en-US" dirty="0"/>
          </a:p>
          <a:p>
            <a:pPr lvl="1">
              <a:buFont typeface="Arial" pitchFamily="34" charset="0"/>
              <a:buChar char="•"/>
              <a:defRPr/>
            </a:pPr>
            <a:endParaRPr lang="en-US" dirty="0"/>
          </a:p>
          <a:p>
            <a:pPr marL="374091" lvl="1" indent="0">
              <a:buNone/>
              <a:defRPr/>
            </a:pPr>
            <a:endParaRPr lang="en-US" dirty="0"/>
          </a:p>
        </p:txBody>
      </p:sp>
      <p:graphicFrame>
        <p:nvGraphicFramePr>
          <p:cNvPr id="4" name="Table 3"/>
          <p:cNvGraphicFramePr>
            <a:graphicFrameLocks noGrp="1"/>
          </p:cNvGraphicFramePr>
          <p:nvPr/>
        </p:nvGraphicFramePr>
        <p:xfrm>
          <a:off x="367487" y="1285875"/>
          <a:ext cx="8993777" cy="4973718"/>
        </p:xfrm>
        <a:graphic>
          <a:graphicData uri="http://schemas.openxmlformats.org/drawingml/2006/table">
            <a:tbl>
              <a:tblPr firstRow="1" bandRow="1">
                <a:tableStyleId>{5C22544A-7EE6-4342-B048-85BDC9FD1C3A}</a:tableStyleId>
              </a:tblPr>
              <a:tblGrid>
                <a:gridCol w="1856780"/>
                <a:gridCol w="7136997"/>
              </a:tblGrid>
              <a:tr h="260747">
                <a:tc>
                  <a:txBody>
                    <a:bodyPr/>
                    <a:lstStyle/>
                    <a:p>
                      <a:endParaRPr lang="en-US" sz="1300" dirty="0"/>
                    </a:p>
                  </a:txBody>
                  <a:tcPr marL="69629" marR="69629" marT="32147" marB="32147"/>
                </a:tc>
                <a:tc>
                  <a:txBody>
                    <a:bodyPr/>
                    <a:lstStyle/>
                    <a:p>
                      <a:endParaRPr lang="en-US" sz="1300"/>
                    </a:p>
                  </a:txBody>
                  <a:tcPr marL="69629" marR="69629" marT="32147" marB="32147"/>
                </a:tc>
              </a:tr>
              <a:tr h="664369">
                <a:tc>
                  <a:txBody>
                    <a:bodyPr/>
                    <a:lstStyle/>
                    <a:p>
                      <a:r>
                        <a:rPr lang="en-US" sz="2000" dirty="0" err="1" smtClean="0"/>
                        <a:t>Autosave</a:t>
                      </a:r>
                      <a:r>
                        <a:rPr lang="en-US" sz="2000" dirty="0" smtClean="0"/>
                        <a:t> </a:t>
                      </a:r>
                      <a:endParaRPr lang="en-US" sz="2000" dirty="0"/>
                    </a:p>
                  </a:txBody>
                  <a:tcPr marL="69629" marR="69629" marT="32147" marB="32147"/>
                </a:tc>
                <a:tc>
                  <a:txBody>
                    <a:bodyPr/>
                    <a:lstStyle/>
                    <a:p>
                      <a:r>
                        <a:rPr lang="en-US" sz="2000" dirty="0" smtClean="0"/>
                        <a:t>Saves automatically every 60 seconds, and a "Last saved" confirmation message appears.</a:t>
                      </a:r>
                      <a:endParaRPr lang="en-US" sz="2000" dirty="0"/>
                    </a:p>
                  </a:txBody>
                  <a:tcPr marL="69629" marR="69629" marT="32147" marB="32147"/>
                </a:tc>
              </a:tr>
              <a:tr h="364331">
                <a:tc>
                  <a:txBody>
                    <a:bodyPr/>
                    <a:lstStyle/>
                    <a:p>
                      <a:r>
                        <a:rPr lang="en-US" sz="2000" dirty="0" smtClean="0"/>
                        <a:t>Save </a:t>
                      </a:r>
                      <a:endParaRPr lang="en-US" sz="2000" dirty="0"/>
                    </a:p>
                  </a:txBody>
                  <a:tcPr marL="69629" marR="69629" marT="32147" marB="32147"/>
                </a:tc>
                <a:tc>
                  <a:txBody>
                    <a:bodyPr/>
                    <a:lstStyle/>
                    <a:p>
                      <a:r>
                        <a:rPr lang="en-US" sz="2000" dirty="0" smtClean="0"/>
                        <a:t>Saves the form as In Progress at any time.</a:t>
                      </a:r>
                      <a:endParaRPr lang="en-US" sz="2000" dirty="0"/>
                    </a:p>
                  </a:txBody>
                  <a:tcPr marL="69629" marR="69629" marT="32147" marB="32147"/>
                </a:tc>
              </a:tr>
              <a:tr h="964406">
                <a:tc>
                  <a:txBody>
                    <a:bodyPr/>
                    <a:lstStyle/>
                    <a:p>
                      <a:r>
                        <a:rPr lang="en-US" sz="2000" dirty="0" smtClean="0"/>
                        <a:t>Share draft with teacher </a:t>
                      </a:r>
                      <a:endParaRPr lang="en-US" sz="2000" dirty="0"/>
                    </a:p>
                  </a:txBody>
                  <a:tcPr marL="69629" marR="69629" marT="32147" marB="32147"/>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Saves and shares it with the teacher being observed. An email notification is sent to the teacher, and a confirmation is sent to yourself.</a:t>
                      </a:r>
                    </a:p>
                  </a:txBody>
                  <a:tcPr marL="69629" marR="69629" marT="32147" marB="32147"/>
                </a:tc>
              </a:tr>
              <a:tr h="964406">
                <a:tc>
                  <a:txBody>
                    <a:bodyPr/>
                    <a:lstStyle/>
                    <a:p>
                      <a:r>
                        <a:rPr lang="en-US" sz="2000" dirty="0" smtClean="0"/>
                        <a:t>Share updated draft </a:t>
                      </a:r>
                      <a:endParaRPr lang="en-US" sz="2000" dirty="0"/>
                    </a:p>
                  </a:txBody>
                  <a:tcPr marL="69629" marR="69629" marT="32147" marB="32147"/>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Saves and share updated version with the teacher being observed. An email notification is sent to the teacher, and a confirmation is sent to yourself.</a:t>
                      </a:r>
                    </a:p>
                  </a:txBody>
                  <a:tcPr marL="69629" marR="69629" marT="32147" marB="32147"/>
                </a:tc>
              </a:tr>
              <a:tr h="1710928">
                <a:tc>
                  <a:txBody>
                    <a:bodyPr/>
                    <a:lstStyle/>
                    <a:p>
                      <a:r>
                        <a:rPr lang="en-US" sz="2000" dirty="0" smtClean="0"/>
                        <a:t>Submit final </a:t>
                      </a:r>
                      <a:endParaRPr lang="en-US" sz="2000" dirty="0"/>
                    </a:p>
                  </a:txBody>
                  <a:tcPr marL="69629" marR="69629" marT="32147" marB="32147"/>
                </a:tc>
                <a:tc>
                  <a:txBody>
                    <a:bodyPr/>
                    <a:lstStyle/>
                    <a:p>
                      <a:pPr marL="0" marR="0" lvl="1" indent="0" algn="l" defTabSz="914400" rtl="0" eaLnBrk="1" fontAlgn="auto" latinLnBrk="0" hangingPunct="1">
                        <a:lnSpc>
                          <a:spcPct val="100000"/>
                        </a:lnSpc>
                        <a:spcBef>
                          <a:spcPts val="0"/>
                        </a:spcBef>
                        <a:spcAft>
                          <a:spcPts val="0"/>
                        </a:spcAft>
                        <a:buClrTx/>
                        <a:buSzTx/>
                        <a:buFontTx/>
                        <a:buNone/>
                        <a:tabLst/>
                        <a:defRPr/>
                      </a:pPr>
                      <a:r>
                        <a:rPr lang="en-US" sz="2000" dirty="0" smtClean="0"/>
                        <a:t>Submits your final observation to the teacher, as well as their principals and administrators. Note that after this button is clicked, you will not be able to make any further changes to your observation.</a:t>
                      </a:r>
                    </a:p>
                  </a:txBody>
                  <a:tcPr marL="69629" marR="69629" marT="32147" marB="32147"/>
                </a:tc>
              </a:tr>
            </a:tbl>
          </a:graphicData>
        </a:graphic>
      </p:graphicFrame>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r>
              <a:rPr lang="en-US" altLang="en-US" smtClean="0"/>
              <a:t>Deleting Observations</a:t>
            </a:r>
          </a:p>
        </p:txBody>
      </p:sp>
      <p:sp>
        <p:nvSpPr>
          <p:cNvPr id="41987" name="Content Placeholder 2"/>
          <p:cNvSpPr>
            <a:spLocks noGrp="1"/>
          </p:cNvSpPr>
          <p:nvPr>
            <p:ph idx="1"/>
          </p:nvPr>
        </p:nvSpPr>
        <p:spPr>
          <a:xfrm>
            <a:off x="495625" y="1345034"/>
            <a:ext cx="8911575" cy="3518297"/>
          </a:xfrm>
        </p:spPr>
        <p:txBody>
          <a:bodyPr lIns="95766" tIns="47883" rIns="95766" bIns="47883" anchor="t"/>
          <a:lstStyle/>
          <a:p>
            <a:pPr marL="0" indent="-336682">
              <a:spcBef>
                <a:spcPts val="626"/>
              </a:spcBef>
            </a:pPr>
            <a:r>
              <a:rPr lang="en-US" altLang="en-US" sz="2400" dirty="0" smtClean="0"/>
              <a:t>Observers can delete their own In Progress observations</a:t>
            </a:r>
          </a:p>
          <a:p>
            <a:pPr marL="336682" lvl="1" indent="-336682">
              <a:spcBef>
                <a:spcPts val="626"/>
              </a:spcBef>
              <a:buFont typeface="Arial" pitchFamily="34" charset="0"/>
              <a:buChar char="•"/>
            </a:pPr>
            <a:endParaRPr lang="en-US" altLang="en-US" sz="2400" dirty="0" smtClean="0"/>
          </a:p>
          <a:p>
            <a:pPr marL="336682" lvl="1" indent="-336682">
              <a:spcBef>
                <a:spcPts val="626"/>
              </a:spcBef>
              <a:buFont typeface="Arial" pitchFamily="34" charset="0"/>
              <a:buChar char="•"/>
            </a:pPr>
            <a:endParaRPr lang="en-US" altLang="en-US" sz="2400" dirty="0" smtClean="0"/>
          </a:p>
          <a:p>
            <a:pPr marL="336682" lvl="1" indent="-336682">
              <a:spcBef>
                <a:spcPts val="626"/>
              </a:spcBef>
              <a:buFont typeface="Arial" pitchFamily="34" charset="0"/>
              <a:buChar char="•"/>
            </a:pPr>
            <a:endParaRPr lang="en-US" altLang="en-US" sz="2400" dirty="0" smtClean="0"/>
          </a:p>
          <a:p>
            <a:pPr marL="0" indent="-336682">
              <a:spcBef>
                <a:spcPts val="626"/>
              </a:spcBef>
            </a:pPr>
            <a:r>
              <a:rPr lang="en-US" altLang="en-US" sz="2400" dirty="0" smtClean="0"/>
              <a:t>System Operators (or other users) with the Delete Observations operation can delete other users</a:t>
            </a:r>
            <a:r>
              <a:rPr lang="ja-JP" altLang="en-US" sz="2400" smtClean="0"/>
              <a:t>’</a:t>
            </a:r>
            <a:r>
              <a:rPr lang="en-US" altLang="ja-JP" sz="2400" dirty="0" smtClean="0"/>
              <a:t> In Progress or Draft observations</a:t>
            </a:r>
            <a:endParaRPr lang="en-US" altLang="en-US" sz="2400" dirty="0" smtClean="0"/>
          </a:p>
        </p:txBody>
      </p:sp>
      <p:pic>
        <p:nvPicPr>
          <p:cNvPr id="4" name="Picture 3"/>
          <p:cNvPicPr>
            <a:picLocks noChangeAspect="1"/>
          </p:cNvPicPr>
          <p:nvPr/>
        </p:nvPicPr>
        <p:blipFill>
          <a:blip r:embed="rId3"/>
          <a:srcRect/>
          <a:stretch>
            <a:fillRect/>
          </a:stretch>
        </p:blipFill>
        <p:spPr bwMode="auto">
          <a:xfrm>
            <a:off x="495625" y="1928812"/>
            <a:ext cx="8817286" cy="764605"/>
          </a:xfrm>
          <a:prstGeom prst="rect">
            <a:avLst/>
          </a:prstGeom>
          <a:noFill/>
          <a:ln w="9525">
            <a:solidFill>
              <a:srgbClr val="000000"/>
            </a:solidFill>
            <a:miter lim="800000"/>
            <a:headEnd/>
            <a:tailEnd/>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rgbClr val="FFFFFF"/>
                </a:solidFill>
              </a14:hiddenFill>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425512" y="2227957"/>
            <a:ext cx="8417160" cy="1361777"/>
          </a:xfrm>
        </p:spPr>
        <p:txBody>
          <a:bodyPr/>
          <a:lstStyle/>
          <a:p>
            <a:pPr algn="ctr"/>
            <a:r>
              <a:rPr lang="en-US" altLang="en-US" cap="none" smtClean="0"/>
              <a:t>VIEW OBSERVATION DATA</a:t>
            </a:r>
          </a:p>
        </p:txBody>
      </p:sp>
    </p:spTree>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smtClean="0"/>
              <a:t>Observation Notifications</a:t>
            </a:r>
          </a:p>
        </p:txBody>
      </p:sp>
      <p:sp>
        <p:nvSpPr>
          <p:cNvPr id="44035" name="Content Placeholder 2"/>
          <p:cNvSpPr>
            <a:spLocks noGrp="1"/>
          </p:cNvSpPr>
          <p:nvPr>
            <p:ph idx="1"/>
          </p:nvPr>
        </p:nvSpPr>
        <p:spPr>
          <a:xfrm>
            <a:off x="495625" y="1206624"/>
            <a:ext cx="8911575" cy="4526235"/>
          </a:xfrm>
        </p:spPr>
        <p:txBody>
          <a:bodyPr lIns="95766" tIns="47883" rIns="95766" bIns="47883" anchor="t"/>
          <a:lstStyle/>
          <a:p>
            <a:pPr marL="336682" indent="-336682">
              <a:spcBef>
                <a:spcPts val="626"/>
              </a:spcBef>
            </a:pPr>
            <a:r>
              <a:rPr lang="en-US" altLang="en-US" sz="2400" dirty="0" smtClean="0"/>
              <a:t>Alerts provided to teachers when observers have shared draft or final observations</a:t>
            </a:r>
          </a:p>
          <a:p>
            <a:pPr marL="0" lvl="1" indent="0">
              <a:spcBef>
                <a:spcPts val="626"/>
              </a:spcBef>
              <a:buNone/>
            </a:pPr>
            <a:endParaRPr lang="en-US" altLang="en-US" sz="2400" dirty="0" smtClean="0">
              <a:solidFill>
                <a:schemeClr val="tx2"/>
              </a:solidFill>
            </a:endParaRPr>
          </a:p>
        </p:txBody>
      </p:sp>
      <p:pic>
        <p:nvPicPr>
          <p:cNvPr id="1026" name="Picture 2"/>
          <p:cNvPicPr>
            <a:picLocks noChangeAspect="1" noChangeArrowheads="1"/>
          </p:cNvPicPr>
          <p:nvPr/>
        </p:nvPicPr>
        <p:blipFill>
          <a:blip r:embed="rId2"/>
          <a:srcRect/>
          <a:stretch>
            <a:fillRect/>
          </a:stretch>
        </p:blipFill>
        <p:spPr bwMode="auto">
          <a:xfrm>
            <a:off x="947731" y="2035969"/>
            <a:ext cx="7844169" cy="4125516"/>
          </a:xfrm>
          <a:prstGeom prst="rect">
            <a:avLst/>
          </a:prstGeom>
          <a:noFill/>
          <a:ln w="9525">
            <a:solidFill>
              <a:schemeClr val="tx1"/>
            </a:solidFill>
            <a:miter lim="800000"/>
            <a:headEnd/>
            <a:tailEnd/>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Lst>
        </p:spPr>
      </p:pic>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smtClean="0"/>
              <a:t>Teacher Views Observation Results</a:t>
            </a:r>
          </a:p>
        </p:txBody>
      </p:sp>
      <p:sp>
        <p:nvSpPr>
          <p:cNvPr id="45059" name="Slide Number Placeholder 3"/>
          <p:cNvSpPr>
            <a:spLocks noGrp="1"/>
          </p:cNvSpPr>
          <p:nvPr>
            <p:ph type="sldNum" sz="quarter" idx="10"/>
          </p:nvPr>
        </p:nvSpPr>
        <p:spPr>
          <a:noFill/>
        </p:spPr>
        <p:txBody>
          <a:bodyPr/>
          <a:lstStyle/>
          <a:p>
            <a:fld id="{709E3B85-7E40-4448-97F1-2F462FE6FD5A}" type="slidenum">
              <a:rPr lang="en-US" altLang="en-US"/>
              <a:pPr/>
              <a:t>34</a:t>
            </a:fld>
            <a:endParaRPr lang="en-US" altLang="en-US"/>
          </a:p>
        </p:txBody>
      </p:sp>
      <p:pic>
        <p:nvPicPr>
          <p:cNvPr id="512002" name="Picture 2"/>
          <p:cNvPicPr>
            <a:picLocks noChangeAspect="1"/>
          </p:cNvPicPr>
          <p:nvPr/>
        </p:nvPicPr>
        <p:blipFill>
          <a:blip r:embed="rId3"/>
          <a:srcRect/>
          <a:stretch>
            <a:fillRect/>
          </a:stretch>
        </p:blipFill>
        <p:spPr bwMode="auto">
          <a:xfrm>
            <a:off x="367488" y="1285875"/>
            <a:ext cx="8941797" cy="4822031"/>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
        <p:nvSpPr>
          <p:cNvPr id="6" name="Content Placeholder 2"/>
          <p:cNvSpPr txBox="1">
            <a:spLocks/>
          </p:cNvSpPr>
          <p:nvPr/>
        </p:nvSpPr>
        <p:spPr bwMode="auto">
          <a:xfrm>
            <a:off x="5705730" y="1821656"/>
            <a:ext cx="3978296" cy="1982391"/>
          </a:xfrm>
          <a:prstGeom prst="rect">
            <a:avLst/>
          </a:prstGeom>
          <a:solidFill>
            <a:schemeClr val="bg1"/>
          </a:solidFill>
          <a:ln>
            <a:solidFill>
              <a:schemeClr val="accent1"/>
            </a:solidFill>
          </a:ln>
        </p:spPr>
        <p:txBody>
          <a:bodyPr lIns="95766" tIns="47883" rIns="95766" bIns="47883" anchor="ctr"/>
          <a:lstStyle>
            <a:lvl1pPr marL="508000" indent="-508000" algn="l" rtl="0" eaLnBrk="0" fontAlgn="base" hangingPunct="0">
              <a:spcBef>
                <a:spcPts val="1800"/>
              </a:spcBef>
              <a:spcAft>
                <a:spcPct val="0"/>
              </a:spcAft>
              <a:buClr>
                <a:srgbClr val="000000"/>
              </a:buClr>
              <a:buSzPct val="100000"/>
              <a:buFont typeface="Verdana" pitchFamily="34" charset="0"/>
              <a:buChar char="•"/>
              <a:defRPr sz="2800">
                <a:solidFill>
                  <a:schemeClr val="tx1"/>
                </a:solidFill>
                <a:latin typeface="+mn-lt"/>
                <a:ea typeface="+mn-ea"/>
                <a:cs typeface="+mn-cs"/>
                <a:sym typeface="Verdana" pitchFamily="34" charset="0"/>
              </a:defRPr>
            </a:lvl1pPr>
            <a:lvl2pPr marL="965200" indent="-508000" algn="l" rtl="0" eaLnBrk="0" fontAlgn="base" hangingPunct="0">
              <a:spcBef>
                <a:spcPts val="1800"/>
              </a:spcBef>
              <a:spcAft>
                <a:spcPct val="0"/>
              </a:spcAft>
              <a:buClr>
                <a:srgbClr val="000000"/>
              </a:buClr>
              <a:buSzPct val="100000"/>
              <a:buFont typeface="Verdana" pitchFamily="34" charset="0"/>
              <a:buChar char="-"/>
              <a:defRPr sz="2800">
                <a:solidFill>
                  <a:schemeClr val="tx1"/>
                </a:solidFill>
                <a:latin typeface="+mn-lt"/>
                <a:ea typeface="+mn-ea"/>
                <a:cs typeface="+mn-cs"/>
                <a:sym typeface="Verdana" pitchFamily="34" charset="0"/>
              </a:defRPr>
            </a:lvl2pPr>
            <a:lvl3pPr marL="1473200" indent="-508000" algn="l" rtl="0" eaLnBrk="0" fontAlgn="base" hangingPunct="0">
              <a:spcBef>
                <a:spcPts val="1800"/>
              </a:spcBef>
              <a:spcAft>
                <a:spcPct val="0"/>
              </a:spcAft>
              <a:buSzPct val="100000"/>
              <a:buFont typeface="Zapf Dingbats" charset="0"/>
              <a:buChar char="✦"/>
              <a:defRPr sz="2800">
                <a:solidFill>
                  <a:schemeClr val="tx1"/>
                </a:solidFill>
                <a:latin typeface="+mn-lt"/>
                <a:ea typeface="+mn-ea"/>
                <a:cs typeface="+mn-cs"/>
                <a:sym typeface="Verdana" pitchFamily="34" charset="0"/>
              </a:defRPr>
            </a:lvl3pPr>
            <a:lvl4pPr marL="1981200" indent="-508000" algn="l" rtl="0" eaLnBrk="0" fontAlgn="base" hangingPunct="0">
              <a:spcBef>
                <a:spcPts val="1800"/>
              </a:spcBef>
              <a:spcAft>
                <a:spcPct val="0"/>
              </a:spcAft>
              <a:buSzPct val="100000"/>
              <a:buFont typeface="Thonburi" charset="0"/>
              <a:buChar char="๏"/>
              <a:defRPr sz="2800">
                <a:solidFill>
                  <a:schemeClr val="tx1"/>
                </a:solidFill>
                <a:latin typeface="+mn-lt"/>
                <a:ea typeface="+mn-ea"/>
                <a:cs typeface="+mn-cs"/>
                <a:sym typeface="Verdana" pitchFamily="34" charset="0"/>
              </a:defRPr>
            </a:lvl4pPr>
            <a:lvl5pPr marL="2489200" indent="-508000" algn="l" rtl="0" eaLnBrk="0" fontAlgn="base" hangingPunct="0">
              <a:spcBef>
                <a:spcPts val="1800"/>
              </a:spcBef>
              <a:spcAft>
                <a:spcPct val="0"/>
              </a:spcAft>
              <a:buSzPct val="100000"/>
              <a:buFont typeface="Zapf Dingbats" charset="0"/>
              <a:buChar char="❖"/>
              <a:defRPr sz="2800">
                <a:solidFill>
                  <a:schemeClr val="tx1"/>
                </a:solidFill>
                <a:latin typeface="+mn-lt"/>
                <a:ea typeface="+mn-ea"/>
                <a:cs typeface="+mn-cs"/>
                <a:sym typeface="Verdana" pitchFamily="34" charset="0"/>
              </a:defRPr>
            </a:lvl5pPr>
            <a:lvl6pPr marL="2946400" indent="-508000" algn="l" rtl="0" fontAlgn="base">
              <a:spcBef>
                <a:spcPts val="1800"/>
              </a:spcBef>
              <a:spcAft>
                <a:spcPct val="0"/>
              </a:spcAft>
              <a:buSzPct val="100000"/>
              <a:buFont typeface="Zapf Dingbats" charset="0"/>
              <a:buChar char="❖"/>
              <a:defRPr sz="2800">
                <a:solidFill>
                  <a:schemeClr val="tx1"/>
                </a:solidFill>
                <a:latin typeface="+mn-lt"/>
                <a:ea typeface="+mn-ea"/>
                <a:cs typeface="+mn-cs"/>
                <a:sym typeface="Verdana" charset="0"/>
              </a:defRPr>
            </a:lvl6pPr>
            <a:lvl7pPr marL="3403600" indent="-508000" algn="l" rtl="0" fontAlgn="base">
              <a:spcBef>
                <a:spcPts val="1800"/>
              </a:spcBef>
              <a:spcAft>
                <a:spcPct val="0"/>
              </a:spcAft>
              <a:buSzPct val="100000"/>
              <a:buFont typeface="Zapf Dingbats" charset="0"/>
              <a:buChar char="❖"/>
              <a:defRPr sz="2800">
                <a:solidFill>
                  <a:schemeClr val="tx1"/>
                </a:solidFill>
                <a:latin typeface="+mn-lt"/>
                <a:ea typeface="+mn-ea"/>
                <a:cs typeface="+mn-cs"/>
                <a:sym typeface="Verdana" charset="0"/>
              </a:defRPr>
            </a:lvl7pPr>
            <a:lvl8pPr marL="3860800" indent="-508000" algn="l" rtl="0" fontAlgn="base">
              <a:spcBef>
                <a:spcPts val="1800"/>
              </a:spcBef>
              <a:spcAft>
                <a:spcPct val="0"/>
              </a:spcAft>
              <a:buSzPct val="100000"/>
              <a:buFont typeface="Zapf Dingbats" charset="0"/>
              <a:buChar char="❖"/>
              <a:defRPr sz="2800">
                <a:solidFill>
                  <a:schemeClr val="tx1"/>
                </a:solidFill>
                <a:latin typeface="+mn-lt"/>
                <a:ea typeface="+mn-ea"/>
                <a:cs typeface="+mn-cs"/>
                <a:sym typeface="Verdana" charset="0"/>
              </a:defRPr>
            </a:lvl8pPr>
            <a:lvl9pPr marL="4318000" indent="-508000" algn="l" rtl="0" fontAlgn="base">
              <a:spcBef>
                <a:spcPts val="1800"/>
              </a:spcBef>
              <a:spcAft>
                <a:spcPct val="0"/>
              </a:spcAft>
              <a:buSzPct val="100000"/>
              <a:buFont typeface="Zapf Dingbats" charset="0"/>
              <a:buChar char="❖"/>
              <a:defRPr sz="2800">
                <a:solidFill>
                  <a:schemeClr val="tx1"/>
                </a:solidFill>
                <a:latin typeface="+mn-lt"/>
                <a:ea typeface="+mn-ea"/>
                <a:cs typeface="+mn-cs"/>
                <a:sym typeface="Verdana" charset="0"/>
              </a:defRPr>
            </a:lvl9pPr>
          </a:lstStyle>
          <a:p>
            <a:pPr marL="451401" indent="-336682">
              <a:spcBef>
                <a:spcPts val="600"/>
              </a:spcBef>
              <a:defRPr/>
            </a:pPr>
            <a:r>
              <a:rPr lang="en-US" sz="2400" kern="0" dirty="0" smtClean="0"/>
              <a:t>Enter a comment</a:t>
            </a:r>
          </a:p>
          <a:p>
            <a:pPr marL="451401" indent="-336682">
              <a:spcBef>
                <a:spcPts val="600"/>
              </a:spcBef>
              <a:defRPr/>
            </a:pPr>
            <a:r>
              <a:rPr lang="en-US" sz="2400" kern="0" dirty="0" smtClean="0"/>
              <a:t>Search for supporting resources in PD Planner</a:t>
            </a:r>
          </a:p>
          <a:p>
            <a:pPr marL="451401" indent="-336682">
              <a:spcBef>
                <a:spcPts val="600"/>
              </a:spcBef>
              <a:defRPr/>
            </a:pPr>
            <a:r>
              <a:rPr lang="en-US" sz="2400" kern="0" dirty="0" smtClean="0"/>
              <a:t>Video exemplars</a:t>
            </a: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CA" altLang="en-US" smtClean="0"/>
              <a:t>Principal Views Observation Results</a:t>
            </a:r>
          </a:p>
        </p:txBody>
      </p:sp>
      <p:sp>
        <p:nvSpPr>
          <p:cNvPr id="46083" name="Slide Number Placeholder 3"/>
          <p:cNvSpPr>
            <a:spLocks noGrp="1"/>
          </p:cNvSpPr>
          <p:nvPr>
            <p:ph type="sldNum" sz="quarter" idx="10"/>
          </p:nvPr>
        </p:nvSpPr>
        <p:spPr>
          <a:noFill/>
        </p:spPr>
        <p:txBody>
          <a:bodyPr/>
          <a:lstStyle/>
          <a:p>
            <a:fld id="{0A80EABC-0528-40A7-A5F4-7F0F02D96899}" type="slidenum">
              <a:rPr lang="en-US" altLang="en-US"/>
              <a:pPr/>
              <a:t>35</a:t>
            </a:fld>
            <a:endParaRPr lang="en-US" altLang="en-US"/>
          </a:p>
        </p:txBody>
      </p:sp>
      <p:pic>
        <p:nvPicPr>
          <p:cNvPr id="43013" name="Picture 5"/>
          <p:cNvPicPr>
            <a:picLocks noChangeAspect="1"/>
          </p:cNvPicPr>
          <p:nvPr/>
        </p:nvPicPr>
        <p:blipFill>
          <a:blip r:embed="rId3"/>
          <a:srcRect/>
          <a:stretch>
            <a:fillRect/>
          </a:stretch>
        </p:blipFill>
        <p:spPr bwMode="auto">
          <a:xfrm>
            <a:off x="657609" y="1446610"/>
            <a:ext cx="8877728" cy="4619997"/>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r>
              <a:rPr lang="en-US" altLang="en-US" smtClean="0"/>
              <a:t>Observation Reports</a:t>
            </a:r>
          </a:p>
        </p:txBody>
      </p:sp>
      <p:graphicFrame>
        <p:nvGraphicFramePr>
          <p:cNvPr id="4" name="Table 3"/>
          <p:cNvGraphicFramePr>
            <a:graphicFrameLocks noGrp="1"/>
          </p:cNvGraphicFramePr>
          <p:nvPr/>
        </p:nvGraphicFramePr>
        <p:xfrm>
          <a:off x="495625" y="1509117"/>
          <a:ext cx="8994986" cy="3778389"/>
        </p:xfrm>
        <a:graphic>
          <a:graphicData uri="http://schemas.openxmlformats.org/drawingml/2006/table">
            <a:tbl>
              <a:tblPr firstRow="1" bandRow="1">
                <a:tableStyleId>{5C22544A-7EE6-4342-B048-85BDC9FD1C3A}</a:tableStyleId>
              </a:tblPr>
              <a:tblGrid>
                <a:gridCol w="3878572"/>
                <a:gridCol w="1485410"/>
                <a:gridCol w="1732979"/>
                <a:gridCol w="1898025"/>
              </a:tblGrid>
              <a:tr h="370013">
                <a:tc>
                  <a:txBody>
                    <a:bodyPr/>
                    <a:lstStyle/>
                    <a:p>
                      <a:r>
                        <a:rPr lang="en-US" sz="1800" dirty="0" smtClean="0"/>
                        <a:t>Report</a:t>
                      </a:r>
                      <a:endParaRPr lang="en-US" sz="1800" dirty="0"/>
                    </a:p>
                  </a:txBody>
                  <a:tcPr marL="99027" marR="99027" marT="45703" marB="45703"/>
                </a:tc>
                <a:tc>
                  <a:txBody>
                    <a:bodyPr/>
                    <a:lstStyle/>
                    <a:p>
                      <a:r>
                        <a:rPr lang="en-US" sz="1800" dirty="0" smtClean="0"/>
                        <a:t>Teacher</a:t>
                      </a:r>
                      <a:endParaRPr lang="en-US" sz="1800" dirty="0"/>
                    </a:p>
                  </a:txBody>
                  <a:tcPr marL="99027" marR="99027" marT="45703" marB="45703"/>
                </a:tc>
                <a:tc>
                  <a:txBody>
                    <a:bodyPr/>
                    <a:lstStyle/>
                    <a:p>
                      <a:r>
                        <a:rPr lang="en-US" sz="1800" dirty="0" smtClean="0"/>
                        <a:t>Observer</a:t>
                      </a:r>
                      <a:endParaRPr lang="en-US" sz="1800" dirty="0"/>
                    </a:p>
                  </a:txBody>
                  <a:tcPr marL="99027" marR="99027" marT="45703" marB="45703"/>
                </a:tc>
                <a:tc>
                  <a:txBody>
                    <a:bodyPr/>
                    <a:lstStyle/>
                    <a:p>
                      <a:r>
                        <a:rPr lang="en-US" sz="1800" dirty="0" smtClean="0"/>
                        <a:t>Leadership</a:t>
                      </a:r>
                      <a:endParaRPr lang="en-US" sz="1800" dirty="0"/>
                    </a:p>
                  </a:txBody>
                  <a:tcPr marL="99027" marR="99027" marT="45703" marB="45703"/>
                </a:tc>
              </a:tr>
              <a:tr h="370708">
                <a:tc>
                  <a:txBody>
                    <a:bodyPr/>
                    <a:lstStyle/>
                    <a:p>
                      <a:r>
                        <a:rPr lang="en-US" sz="1800" b="0" dirty="0" smtClean="0"/>
                        <a:t>Single Observation Report</a:t>
                      </a:r>
                      <a:endParaRPr lang="en-US" sz="1800" b="0" dirty="0"/>
                    </a:p>
                  </a:txBody>
                  <a:tcPr marL="99027" marR="99027" marT="45703" marB="45703"/>
                </a:tc>
                <a:tc>
                  <a:txBody>
                    <a:bodyPr/>
                    <a:lstStyle/>
                    <a:p>
                      <a:pPr algn="ctr"/>
                      <a:r>
                        <a:rPr lang="en-US" sz="1800" dirty="0" smtClean="0"/>
                        <a:t>x</a:t>
                      </a:r>
                      <a:endParaRPr lang="en-US" sz="1800" dirty="0"/>
                    </a:p>
                  </a:txBody>
                  <a:tcPr marL="99027" marR="99027" marT="45703" marB="45703"/>
                </a:tc>
                <a:tc>
                  <a:txBody>
                    <a:bodyPr/>
                    <a:lstStyle/>
                    <a:p>
                      <a:pPr algn="ctr"/>
                      <a:r>
                        <a:rPr lang="en-US" sz="1800" dirty="0" smtClean="0"/>
                        <a:t>x</a:t>
                      </a:r>
                      <a:endParaRPr lang="en-US" sz="1800" dirty="0"/>
                    </a:p>
                  </a:txBody>
                  <a:tcPr marL="99027" marR="99027" marT="45703" marB="45703"/>
                </a:tc>
                <a:tc>
                  <a:txBody>
                    <a:bodyPr/>
                    <a:lstStyle/>
                    <a:p>
                      <a:pPr algn="ctr"/>
                      <a:r>
                        <a:rPr lang="en-US" sz="1800" dirty="0" smtClean="0"/>
                        <a:t>x</a:t>
                      </a:r>
                      <a:endParaRPr lang="en-US" sz="1800" dirty="0"/>
                    </a:p>
                  </a:txBody>
                  <a:tcPr marL="99027" marR="99027" marT="45703" marB="45703"/>
                </a:tc>
              </a:tr>
              <a:tr h="411334">
                <a:tc>
                  <a:txBody>
                    <a:bodyPr/>
                    <a:lstStyle/>
                    <a:p>
                      <a:r>
                        <a:rPr lang="en-US" sz="1800" b="0" dirty="0" smtClean="0"/>
                        <a:t>Year-to-Date Summary</a:t>
                      </a:r>
                      <a:endParaRPr lang="en-US" sz="1800" b="0" dirty="0"/>
                    </a:p>
                  </a:txBody>
                  <a:tcPr marL="99027" marR="99027" marT="45703" marB="45703"/>
                </a:tc>
                <a:tc>
                  <a:txBody>
                    <a:bodyPr/>
                    <a:lstStyle/>
                    <a:p>
                      <a:pPr algn="ctr"/>
                      <a:r>
                        <a:rPr lang="en-US" sz="1800" dirty="0" smtClean="0"/>
                        <a:t>x</a:t>
                      </a:r>
                      <a:endParaRPr lang="en-US" sz="1800" dirty="0"/>
                    </a:p>
                  </a:txBody>
                  <a:tcPr marL="99027" marR="99027" marT="45703" marB="45703"/>
                </a:tc>
                <a:tc>
                  <a:txBody>
                    <a:bodyPr/>
                    <a:lstStyle/>
                    <a:p>
                      <a:pPr algn="ctr"/>
                      <a:r>
                        <a:rPr lang="en-US" sz="1800" dirty="0" smtClean="0"/>
                        <a:t>x</a:t>
                      </a:r>
                      <a:endParaRPr lang="en-US" sz="1800" dirty="0"/>
                    </a:p>
                  </a:txBody>
                  <a:tcPr marL="99027" marR="99027" marT="45703" marB="45703"/>
                </a:tc>
                <a:tc>
                  <a:txBody>
                    <a:bodyPr/>
                    <a:lstStyle/>
                    <a:p>
                      <a:pPr algn="ctr"/>
                      <a:r>
                        <a:rPr lang="en-US" sz="1800" dirty="0" smtClean="0"/>
                        <a:t>x</a:t>
                      </a:r>
                      <a:endParaRPr lang="en-US" sz="1800" dirty="0"/>
                    </a:p>
                  </a:txBody>
                  <a:tcPr marL="99027" marR="99027" marT="45703" marB="45703"/>
                </a:tc>
              </a:tr>
              <a:tr h="680477">
                <a:tc>
                  <a:txBody>
                    <a:bodyPr/>
                    <a:lstStyle/>
                    <a:p>
                      <a:r>
                        <a:rPr lang="en-US" sz="1800" b="0" dirty="0" smtClean="0"/>
                        <a:t>Observation Summary Reports per Standard</a:t>
                      </a:r>
                      <a:endParaRPr lang="en-US" sz="1800" b="0" dirty="0"/>
                    </a:p>
                  </a:txBody>
                  <a:tcPr marL="99027" marR="99027" marT="45703" marB="45703"/>
                </a:tc>
                <a:tc>
                  <a:txBody>
                    <a:bodyPr/>
                    <a:lstStyle/>
                    <a:p>
                      <a:pPr algn="ctr"/>
                      <a:endParaRPr lang="en-US" sz="1800" dirty="0"/>
                    </a:p>
                  </a:txBody>
                  <a:tcPr marL="99027" marR="99027" marT="45703" marB="45703"/>
                </a:tc>
                <a:tc>
                  <a:txBody>
                    <a:bodyPr/>
                    <a:lstStyle/>
                    <a:p>
                      <a:pPr algn="ctr"/>
                      <a:endParaRPr lang="en-US" sz="1800" dirty="0"/>
                    </a:p>
                  </a:txBody>
                  <a:tcPr marL="99027" marR="99027" marT="45703" marB="45703"/>
                </a:tc>
                <a:tc>
                  <a:txBody>
                    <a:bodyPr/>
                    <a:lstStyle/>
                    <a:p>
                      <a:pPr algn="ctr"/>
                      <a:r>
                        <a:rPr lang="en-US" sz="1800" dirty="0" smtClean="0"/>
                        <a:t>x</a:t>
                      </a:r>
                      <a:endParaRPr lang="en-US" sz="1800" dirty="0"/>
                    </a:p>
                  </a:txBody>
                  <a:tcPr marL="99027" marR="99027" marT="45703" marB="45703"/>
                </a:tc>
              </a:tr>
              <a:tr h="648619">
                <a:tc>
                  <a:txBody>
                    <a:bodyPr/>
                    <a:lstStyle/>
                    <a:p>
                      <a:r>
                        <a:rPr lang="en-US" sz="1800" b="0" dirty="0" smtClean="0"/>
                        <a:t>Observation Summary Report per Teacher</a:t>
                      </a:r>
                      <a:endParaRPr lang="en-US" sz="1800" b="0" dirty="0"/>
                    </a:p>
                  </a:txBody>
                  <a:tcPr marL="99027" marR="99027" marT="45703" marB="45703"/>
                </a:tc>
                <a:tc>
                  <a:txBody>
                    <a:bodyPr/>
                    <a:lstStyle/>
                    <a:p>
                      <a:pPr algn="ctr"/>
                      <a:endParaRPr lang="en-US" sz="1800"/>
                    </a:p>
                  </a:txBody>
                  <a:tcPr marL="99027" marR="99027" marT="45703" marB="45703"/>
                </a:tc>
                <a:tc>
                  <a:txBody>
                    <a:bodyPr/>
                    <a:lstStyle/>
                    <a:p>
                      <a:pPr algn="ctr"/>
                      <a:endParaRPr lang="en-US" sz="1800" dirty="0"/>
                    </a:p>
                  </a:txBody>
                  <a:tcPr marL="99027" marR="99027" marT="45703" marB="45703"/>
                </a:tc>
                <a:tc>
                  <a:txBody>
                    <a:bodyPr/>
                    <a:lstStyle/>
                    <a:p>
                      <a:pPr algn="ctr"/>
                      <a:r>
                        <a:rPr lang="en-US" sz="1800" dirty="0" smtClean="0"/>
                        <a:t>x</a:t>
                      </a:r>
                      <a:endParaRPr lang="en-US" sz="1800" dirty="0"/>
                    </a:p>
                  </a:txBody>
                  <a:tcPr marL="99027" marR="99027" marT="45703" marB="45703"/>
                </a:tc>
              </a:tr>
              <a:tr h="648619">
                <a:tc>
                  <a:txBody>
                    <a:bodyPr/>
                    <a:lstStyle/>
                    <a:p>
                      <a:r>
                        <a:rPr lang="en-US" sz="1800" b="0" dirty="0" smtClean="0"/>
                        <a:t>Observation Summary Report per School</a:t>
                      </a:r>
                      <a:endParaRPr lang="en-US" sz="1800" b="0" dirty="0"/>
                    </a:p>
                  </a:txBody>
                  <a:tcPr marL="99027" marR="99027" marT="45703" marB="45703"/>
                </a:tc>
                <a:tc>
                  <a:txBody>
                    <a:bodyPr/>
                    <a:lstStyle/>
                    <a:p>
                      <a:pPr algn="ctr"/>
                      <a:endParaRPr lang="en-US" sz="1800" dirty="0"/>
                    </a:p>
                  </a:txBody>
                  <a:tcPr marL="99027" marR="99027" marT="45703" marB="45703"/>
                </a:tc>
                <a:tc>
                  <a:txBody>
                    <a:bodyPr/>
                    <a:lstStyle/>
                    <a:p>
                      <a:pPr algn="ctr"/>
                      <a:endParaRPr lang="en-US" sz="1800"/>
                    </a:p>
                  </a:txBody>
                  <a:tcPr marL="99027" marR="99027" marT="45703" marB="45703"/>
                </a:tc>
                <a:tc>
                  <a:txBody>
                    <a:bodyPr/>
                    <a:lstStyle/>
                    <a:p>
                      <a:pPr algn="ctr"/>
                      <a:r>
                        <a:rPr lang="en-US" sz="1800" dirty="0" smtClean="0"/>
                        <a:t>District</a:t>
                      </a:r>
                      <a:r>
                        <a:rPr lang="en-US" sz="1800" baseline="0" dirty="0" smtClean="0"/>
                        <a:t> level only</a:t>
                      </a:r>
                      <a:endParaRPr lang="en-US" sz="1800" dirty="0"/>
                    </a:p>
                  </a:txBody>
                  <a:tcPr marL="99027" marR="99027" marT="45703" marB="45703"/>
                </a:tc>
              </a:tr>
              <a:tr h="648619">
                <a:tc>
                  <a:txBody>
                    <a:bodyPr/>
                    <a:lstStyle/>
                    <a:p>
                      <a:r>
                        <a:rPr lang="en-US" sz="1800" b="0" dirty="0" smtClean="0"/>
                        <a:t>Observation Progress per District</a:t>
                      </a:r>
                      <a:endParaRPr lang="en-US" sz="1800" b="0" dirty="0"/>
                    </a:p>
                  </a:txBody>
                  <a:tcPr marL="99027" marR="99027" marT="45703" marB="45703"/>
                </a:tc>
                <a:tc>
                  <a:txBody>
                    <a:bodyPr/>
                    <a:lstStyle/>
                    <a:p>
                      <a:pPr algn="ctr"/>
                      <a:endParaRPr lang="en-US" sz="1800" dirty="0"/>
                    </a:p>
                  </a:txBody>
                  <a:tcPr marL="99027" marR="99027" marT="45703" marB="45703"/>
                </a:tc>
                <a:tc>
                  <a:txBody>
                    <a:bodyPr/>
                    <a:lstStyle/>
                    <a:p>
                      <a:pPr algn="ctr"/>
                      <a:endParaRPr lang="en-US" sz="1800"/>
                    </a:p>
                  </a:txBody>
                  <a:tcPr marL="99027" marR="99027" marT="45703" marB="45703"/>
                </a:tc>
                <a:tc>
                  <a:txBody>
                    <a:bodyPr/>
                    <a:lstStyle/>
                    <a:p>
                      <a:pPr algn="ctr"/>
                      <a:r>
                        <a:rPr lang="en-US" sz="1800" dirty="0" smtClean="0"/>
                        <a:t>State sites only</a:t>
                      </a:r>
                      <a:endParaRPr lang="en-US" sz="1800" dirty="0"/>
                    </a:p>
                  </a:txBody>
                  <a:tcPr marL="99027" marR="99027" marT="45703" marB="45703"/>
                </a:tc>
              </a:tr>
            </a:tbl>
          </a:graphicData>
        </a:graphic>
      </p:graphicFrame>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5"/>
          <p:cNvSpPr>
            <a:spLocks noGrp="1"/>
          </p:cNvSpPr>
          <p:nvPr>
            <p:ph type="title"/>
          </p:nvPr>
        </p:nvSpPr>
        <p:spPr>
          <a:xfrm>
            <a:off x="889707" y="2786063"/>
            <a:ext cx="4691512" cy="1361777"/>
          </a:xfrm>
        </p:spPr>
        <p:txBody>
          <a:bodyPr/>
          <a:lstStyle/>
          <a:p>
            <a:pPr algn="ctr"/>
            <a:r>
              <a:rPr lang="en-US" altLang="en-US" cap="none" smtClean="0"/>
              <a:t>STUDENT PERCEPTION SURVEYS</a:t>
            </a: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5"/>
          <p:cNvSpPr>
            <a:spLocks noGrp="1"/>
          </p:cNvSpPr>
          <p:nvPr>
            <p:ph type="title"/>
          </p:nvPr>
        </p:nvSpPr>
        <p:spPr>
          <a:xfrm>
            <a:off x="6578369" y="304800"/>
            <a:ext cx="4545243" cy="678656"/>
          </a:xfrm>
        </p:spPr>
        <p:txBody>
          <a:bodyPr/>
          <a:lstStyle/>
          <a:p>
            <a:r>
              <a:rPr lang="en-US" altLang="en-US" dirty="0" smtClean="0"/>
              <a:t>Student Perception Results</a:t>
            </a:r>
          </a:p>
        </p:txBody>
      </p:sp>
      <p:sp>
        <p:nvSpPr>
          <p:cNvPr id="49155" name="Content Placeholder 2"/>
          <p:cNvSpPr>
            <a:spLocks noGrp="1"/>
          </p:cNvSpPr>
          <p:nvPr>
            <p:ph idx="1"/>
          </p:nvPr>
        </p:nvSpPr>
        <p:spPr>
          <a:xfrm>
            <a:off x="309463" y="1232297"/>
            <a:ext cx="9129167" cy="4902398"/>
          </a:xfrm>
        </p:spPr>
        <p:txBody>
          <a:bodyPr anchor="t"/>
          <a:lstStyle/>
          <a:p>
            <a:r>
              <a:rPr lang="en-US" sz="2400" dirty="0" smtClean="0"/>
              <a:t>Student perception standards are mapped to professional development standards, providing a thread that allows teachers to find related professional development</a:t>
            </a:r>
          </a:p>
          <a:p>
            <a:endParaRPr lang="en-US" sz="2400" dirty="0" smtClean="0"/>
          </a:p>
        </p:txBody>
      </p:sp>
      <p:pic>
        <p:nvPicPr>
          <p:cNvPr id="151552" name="Picture 0"/>
          <p:cNvPicPr>
            <a:picLocks noChangeAspect="1"/>
          </p:cNvPicPr>
          <p:nvPr/>
        </p:nvPicPr>
        <p:blipFill>
          <a:blip r:embed="rId3"/>
          <a:srcRect/>
          <a:stretch>
            <a:fillRect/>
          </a:stretch>
        </p:blipFill>
        <p:spPr bwMode="auto">
          <a:xfrm>
            <a:off x="1644024" y="2423294"/>
            <a:ext cx="5396266" cy="3848695"/>
          </a:xfrm>
          <a:prstGeom prst="rect">
            <a:avLst/>
          </a:prstGeom>
          <a:noFill/>
          <a:ln>
            <a:noFill/>
          </a:ln>
          <a:effectLst>
            <a:outerShdw blurRad="50800" dist="38100" dir="2700000" algn="tl" rotWithShape="0">
              <a:prstClr val="black">
                <a:alpha val="40000"/>
              </a:prst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prstDash val="solid"/>
                <a:miter lim="800000"/>
                <a:headEnd/>
                <a:tailEnd/>
              </a14:hiddenLine>
            </a:ext>
          </a:extLst>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r>
              <a:rPr lang="en-CA" altLang="en-US" smtClean="0"/>
              <a:t>Student Perception Results</a:t>
            </a:r>
          </a:p>
        </p:txBody>
      </p:sp>
      <p:sp>
        <p:nvSpPr>
          <p:cNvPr id="50179" name="Slide Number Placeholder 3"/>
          <p:cNvSpPr>
            <a:spLocks noGrp="1"/>
          </p:cNvSpPr>
          <p:nvPr>
            <p:ph type="sldNum" sz="quarter" idx="10"/>
          </p:nvPr>
        </p:nvSpPr>
        <p:spPr>
          <a:noFill/>
        </p:spPr>
        <p:txBody>
          <a:bodyPr/>
          <a:lstStyle/>
          <a:p>
            <a:fld id="{525673A1-FD39-44C9-820A-02D995753BD6}" type="slidenum">
              <a:rPr lang="en-US" altLang="en-US"/>
              <a:pPr/>
              <a:t>39</a:t>
            </a:fld>
            <a:endParaRPr lang="en-US" altLang="en-US"/>
          </a:p>
        </p:txBody>
      </p:sp>
      <p:pic>
        <p:nvPicPr>
          <p:cNvPr id="37892" name="Picture 2"/>
          <p:cNvPicPr>
            <a:picLocks noChangeAspect="1"/>
          </p:cNvPicPr>
          <p:nvPr/>
        </p:nvPicPr>
        <p:blipFill>
          <a:blip r:embed="rId3"/>
          <a:srcRect/>
          <a:stretch>
            <a:fillRect/>
          </a:stretch>
        </p:blipFill>
        <p:spPr bwMode="auto">
          <a:xfrm>
            <a:off x="541561" y="1553766"/>
            <a:ext cx="8978062" cy="4159002"/>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4" name="Picture 1028" descr="Screen shot 2013-09-09 at 1"/>
          <p:cNvPicPr>
            <a:picLocks noChangeAspect="1" noChangeArrowheads="1"/>
          </p:cNvPicPr>
          <p:nvPr/>
        </p:nvPicPr>
        <p:blipFill>
          <a:blip r:embed="rId3"/>
          <a:srcRect b="23636"/>
          <a:stretch>
            <a:fillRect/>
          </a:stretch>
        </p:blipFill>
        <p:spPr bwMode="auto">
          <a:xfrm>
            <a:off x="483536" y="1125141"/>
            <a:ext cx="9051801" cy="5250656"/>
          </a:xfrm>
          <a:prstGeom prst="rect">
            <a:avLst/>
          </a:prstGeom>
          <a:noFill/>
          <a:effectLst>
            <a:outerShdw blurRad="50800" dist="38100" dir="2700000" algn="tl" rotWithShape="0">
              <a:prstClr val="black">
                <a:alpha val="40000"/>
              </a:prstClr>
            </a:outerShdw>
          </a:effectLst>
          <a:extLst>
            <a:ext uri="{909E8E84-426E-40DD-AFC4-6F175D3DCCD1}">
              <a14:hiddenFill xmlns="" xmlns:a14="http://schemas.microsoft.com/office/drawing/2010/main">
                <a:solidFill>
                  <a:srgbClr val="FFFFFF"/>
                </a:solidFill>
              </a14:hiddenFill>
            </a:ext>
          </a:extLst>
        </p:spPr>
      </p:pic>
      <p:sp>
        <p:nvSpPr>
          <p:cNvPr id="14339" name="Title 1"/>
          <p:cNvSpPr>
            <a:spLocks noGrp="1"/>
          </p:cNvSpPr>
          <p:nvPr>
            <p:ph type="title"/>
          </p:nvPr>
        </p:nvSpPr>
        <p:spPr/>
        <p:txBody>
          <a:bodyPr/>
          <a:lstStyle/>
          <a:p>
            <a:r>
              <a:rPr lang="en-US" altLang="en-US" smtClean="0"/>
              <a:t>Navigating in EDS</a:t>
            </a:r>
          </a:p>
        </p:txBody>
      </p:sp>
      <p:sp>
        <p:nvSpPr>
          <p:cNvPr id="14340" name="Oval 4"/>
          <p:cNvSpPr>
            <a:spLocks noChangeArrowheads="1"/>
          </p:cNvSpPr>
          <p:nvPr/>
        </p:nvSpPr>
        <p:spPr bwMode="auto">
          <a:xfrm>
            <a:off x="5937827" y="1125141"/>
            <a:ext cx="1897880" cy="589359"/>
          </a:xfrm>
          <a:prstGeom prst="ellipse">
            <a:avLst/>
          </a:prstGeom>
          <a:noFill/>
          <a:ln w="12700">
            <a:solidFill>
              <a:srgbClr val="FF0000"/>
            </a:solidFill>
            <a:round/>
            <a:headEnd/>
            <a:tailEnd/>
          </a:ln>
        </p:spPr>
        <p:txBody>
          <a:bodyPr lIns="0" tIns="0" rIns="0" bIns="0"/>
          <a:lstStyle/>
          <a:p>
            <a:pPr defTabSz="957440">
              <a:spcBef>
                <a:spcPct val="50000"/>
              </a:spcBef>
            </a:pPr>
            <a:endParaRPr lang="en-US" altLang="en-US" sz="1500" dirty="0">
              <a:cs typeface="Arial"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1"/>
          <p:cNvSpPr>
            <a:spLocks noGrp="1" noChangeArrowheads="1"/>
          </p:cNvSpPr>
          <p:nvPr>
            <p:ph type="title"/>
          </p:nvPr>
        </p:nvSpPr>
        <p:spPr>
          <a:xfrm>
            <a:off x="773659" y="1982391"/>
            <a:ext cx="8417160" cy="1361777"/>
          </a:xfrm>
        </p:spPr>
        <p:txBody>
          <a:bodyPr/>
          <a:lstStyle/>
          <a:p>
            <a:pPr eaLnBrk="1" hangingPunct="1">
              <a:defRPr/>
            </a:pPr>
            <a:r>
              <a:rPr lang="en-US" dirty="0" smtClean="0"/>
              <a:t>Self-reflection</a:t>
            </a:r>
          </a:p>
        </p:txBody>
      </p:sp>
      <p:sp>
        <p:nvSpPr>
          <p:cNvPr id="15363" name="Slide Number Placeholder 3"/>
          <p:cNvSpPr>
            <a:spLocks noGrp="1"/>
          </p:cNvSpPr>
          <p:nvPr>
            <p:ph type="sldNum" sz="quarter" idx="10"/>
          </p:nvPr>
        </p:nvSpPr>
        <p:spPr>
          <a:noFill/>
        </p:spPr>
        <p:txBody>
          <a:bodyPr/>
          <a:lstStyle/>
          <a:p>
            <a:fld id="{1572FF79-BB73-466B-B858-213643867AB6}" type="slidenum">
              <a:rPr lang="en-US" altLang="en-US"/>
              <a:pPr/>
              <a:t>5</a:t>
            </a:fld>
            <a:endParaRPr lang="en-US" altLang="en-US"/>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smtClean="0"/>
              <a:t>Teacher Completes Self-Reflection</a:t>
            </a:r>
          </a:p>
        </p:txBody>
      </p:sp>
      <p:sp>
        <p:nvSpPr>
          <p:cNvPr id="16387" name="Content Placeholder 2"/>
          <p:cNvSpPr>
            <a:spLocks noGrp="1"/>
          </p:cNvSpPr>
          <p:nvPr>
            <p:ph idx="1"/>
          </p:nvPr>
        </p:nvSpPr>
        <p:spPr/>
        <p:txBody>
          <a:bodyPr lIns="95766" tIns="47883" rIns="95766" bIns="47883" anchor="t"/>
          <a:lstStyle/>
          <a:p>
            <a:r>
              <a:rPr lang="en-US" altLang="en-US" sz="2400" dirty="0" smtClean="0"/>
              <a:t>Can save in-progress work before submitting</a:t>
            </a:r>
          </a:p>
          <a:p>
            <a:r>
              <a:rPr lang="en-US" altLang="en-US" sz="2400" dirty="0" smtClean="0"/>
              <a:t>Scoring help may be available</a:t>
            </a:r>
          </a:p>
        </p:txBody>
      </p:sp>
      <p:pic>
        <p:nvPicPr>
          <p:cNvPr id="7170" name="Picture 2"/>
          <p:cNvPicPr>
            <a:picLocks noChangeAspect="1" noChangeArrowheads="1"/>
          </p:cNvPicPr>
          <p:nvPr/>
        </p:nvPicPr>
        <p:blipFill>
          <a:blip r:embed="rId3"/>
          <a:srcRect/>
          <a:stretch>
            <a:fillRect/>
          </a:stretch>
        </p:blipFill>
        <p:spPr bwMode="auto">
          <a:xfrm>
            <a:off x="599585" y="2946797"/>
            <a:ext cx="8859596" cy="2208982"/>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n-US" smtClean="0"/>
              <a:t>Principal Reviews Self-Reflection</a:t>
            </a:r>
          </a:p>
        </p:txBody>
      </p:sp>
      <p:sp>
        <p:nvSpPr>
          <p:cNvPr id="17411" name="Content Placeholder 2"/>
          <p:cNvSpPr>
            <a:spLocks noGrp="1"/>
          </p:cNvSpPr>
          <p:nvPr>
            <p:ph idx="1"/>
          </p:nvPr>
        </p:nvSpPr>
        <p:spPr>
          <a:xfrm>
            <a:off x="135391" y="1417588"/>
            <a:ext cx="3659162" cy="4526236"/>
          </a:xfrm>
        </p:spPr>
        <p:txBody>
          <a:bodyPr lIns="95766" tIns="47883" rIns="95766" bIns="47883" anchor="t"/>
          <a:lstStyle/>
          <a:p>
            <a:pPr marL="171849" lvl="1" indent="0">
              <a:spcBef>
                <a:spcPts val="626"/>
              </a:spcBef>
              <a:buNone/>
            </a:pPr>
            <a:r>
              <a:rPr lang="en-US" altLang="en-US" sz="2400" dirty="0" smtClean="0"/>
              <a:t>Principals see: </a:t>
            </a:r>
          </a:p>
          <a:p>
            <a:pPr marL="171849" lvl="1" indent="0">
              <a:spcBef>
                <a:spcPts val="626"/>
              </a:spcBef>
              <a:buNone/>
            </a:pPr>
            <a:endParaRPr lang="en-US" altLang="en-US" sz="900" dirty="0" smtClean="0"/>
          </a:p>
          <a:p>
            <a:pPr marL="369415" indent="-336682"/>
            <a:r>
              <a:rPr lang="en-US" altLang="en-US" sz="2400" dirty="0" smtClean="0"/>
              <a:t>Notifications</a:t>
            </a:r>
          </a:p>
          <a:p>
            <a:pPr marL="369415" indent="-336682"/>
            <a:r>
              <a:rPr lang="en-US" altLang="en-US" sz="2400" dirty="0" smtClean="0"/>
              <a:t>List of all teachers with access to completed forms</a:t>
            </a:r>
          </a:p>
          <a:p>
            <a:pPr marL="369415" indent="-336682"/>
            <a:r>
              <a:rPr lang="en-US" altLang="en-US" sz="2400" dirty="0" smtClean="0"/>
              <a:t>Date of submission</a:t>
            </a:r>
          </a:p>
          <a:p>
            <a:pPr marL="369415" indent="-336682"/>
            <a:r>
              <a:rPr lang="en-US" altLang="en-US" sz="2400" dirty="0" smtClean="0"/>
              <a:t>Percent not submitted</a:t>
            </a:r>
          </a:p>
        </p:txBody>
      </p:sp>
      <p:pic>
        <p:nvPicPr>
          <p:cNvPr id="17412" name="Picture 2"/>
          <p:cNvPicPr>
            <a:picLocks noChangeAspect="1" noChangeArrowheads="1"/>
          </p:cNvPicPr>
          <p:nvPr/>
        </p:nvPicPr>
        <p:blipFill>
          <a:blip r:embed="rId3"/>
          <a:srcRect/>
          <a:stretch>
            <a:fillRect/>
          </a:stretch>
        </p:blipFill>
        <p:spPr bwMode="auto">
          <a:xfrm>
            <a:off x="4427985" y="3643312"/>
            <a:ext cx="5066252" cy="2460129"/>
          </a:xfrm>
          <a:prstGeom prst="rect">
            <a:avLst/>
          </a:prstGeom>
          <a:noFill/>
          <a:ln w="9525">
            <a:noFill/>
            <a:miter lim="800000"/>
            <a:headEnd/>
            <a:tailEnd/>
          </a:ln>
          <a:effectLst>
            <a:outerShdw dist="35921" dir="2700000" algn="ctr" rotWithShape="0">
              <a:srgbClr val="7F7F7F"/>
            </a:outerShdw>
          </a:effectLst>
        </p:spPr>
      </p:pic>
      <p:pic>
        <p:nvPicPr>
          <p:cNvPr id="135170" name="Picture 2"/>
          <p:cNvPicPr>
            <a:picLocks noChangeAspect="1"/>
          </p:cNvPicPr>
          <p:nvPr/>
        </p:nvPicPr>
        <p:blipFill>
          <a:blip r:embed="rId4"/>
          <a:srcRect/>
          <a:stretch>
            <a:fillRect/>
          </a:stretch>
        </p:blipFill>
        <p:spPr bwMode="auto">
          <a:xfrm>
            <a:off x="3558828" y="1285875"/>
            <a:ext cx="6092558" cy="1982391"/>
          </a:xfrm>
          <a:prstGeom prst="rect">
            <a:avLst/>
          </a:prstGeom>
          <a:noFill/>
          <a:ln>
            <a:noFill/>
          </a:ln>
          <a:effectLst>
            <a:outerShdw blurRad="50800" dist="38100" dir="2700000" algn="tl" rotWithShape="0">
              <a:srgbClr val="808080">
                <a:alpha val="39998"/>
              </a:srgbClr>
            </a:outerShdw>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25400">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5"/>
          <p:cNvSpPr>
            <a:spLocks noGrp="1"/>
          </p:cNvSpPr>
          <p:nvPr>
            <p:ph type="title"/>
          </p:nvPr>
        </p:nvSpPr>
        <p:spPr>
          <a:xfrm>
            <a:off x="367488" y="2732485"/>
            <a:ext cx="5686388" cy="1361777"/>
          </a:xfrm>
        </p:spPr>
        <p:txBody>
          <a:bodyPr/>
          <a:lstStyle/>
          <a:p>
            <a:pPr algn="ctr"/>
            <a:r>
              <a:rPr lang="en-US" altLang="en-US" cap="none" smtClean="0"/>
              <a:t>PROFESSIONAL GROWTH PLANS</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r>
              <a:rPr lang="en-US" altLang="en-US" smtClean="0"/>
              <a:t>Professional Growth Plan Workflow</a:t>
            </a:r>
          </a:p>
        </p:txBody>
      </p:sp>
      <p:sp>
        <p:nvSpPr>
          <p:cNvPr id="19459" name="Content Placeholder 2"/>
          <p:cNvSpPr>
            <a:spLocks noGrp="1"/>
          </p:cNvSpPr>
          <p:nvPr>
            <p:ph idx="1"/>
          </p:nvPr>
        </p:nvSpPr>
        <p:spPr/>
        <p:txBody>
          <a:bodyPr lIns="95766" tIns="47883" rIns="95766" bIns="47883" anchor="t"/>
          <a:lstStyle/>
          <a:p>
            <a:pPr marL="547108" indent="-547108">
              <a:buFont typeface="Verdana" pitchFamily="34" charset="0"/>
              <a:buAutoNum type="arabicPeriod"/>
            </a:pPr>
            <a:r>
              <a:rPr lang="en-US" altLang="en-US" sz="2400" dirty="0" smtClean="0"/>
              <a:t>Principal selects an area of focus for the school, such as Instruction</a:t>
            </a:r>
          </a:p>
          <a:p>
            <a:pPr marL="547108" indent="-547108">
              <a:buFont typeface="Verdana" pitchFamily="34" charset="0"/>
              <a:buAutoNum type="arabicPeriod"/>
            </a:pPr>
            <a:r>
              <a:rPr lang="en-US" altLang="en-US" sz="2400" dirty="0" smtClean="0"/>
              <a:t>Teachers select additional personal goals, such as Effective Classroom Management</a:t>
            </a:r>
          </a:p>
          <a:p>
            <a:pPr marL="547108" indent="-547108">
              <a:buFont typeface="Verdana" pitchFamily="34" charset="0"/>
              <a:buAutoNum type="arabicPeriod"/>
            </a:pPr>
            <a:r>
              <a:rPr lang="en-US" altLang="en-US" sz="2400" dirty="0" smtClean="0"/>
              <a:t>Principal approves the teacher</a:t>
            </a:r>
            <a:r>
              <a:rPr lang="ja-JP" altLang="en-US" sz="2400" smtClean="0"/>
              <a:t>’</a:t>
            </a:r>
            <a:r>
              <a:rPr lang="en-US" altLang="ja-JP" sz="2400" dirty="0" smtClean="0"/>
              <a:t>s goals</a:t>
            </a:r>
          </a:p>
          <a:p>
            <a:pPr marL="547108" indent="-547108">
              <a:buFont typeface="Verdana" pitchFamily="34" charset="0"/>
              <a:buAutoNum type="arabicPeriod"/>
            </a:pPr>
            <a:r>
              <a:rPr lang="en-US" altLang="en-US" sz="2400" dirty="0" smtClean="0"/>
              <a:t>Teachers perform a self-assessment for both personal and school goals</a:t>
            </a:r>
          </a:p>
          <a:p>
            <a:pPr marL="547108" indent="-547108">
              <a:buFont typeface="Verdana" pitchFamily="34" charset="0"/>
              <a:buAutoNum type="arabicPeriod"/>
            </a:pPr>
            <a:r>
              <a:rPr lang="en-US" altLang="en-US" sz="2400" dirty="0" smtClean="0"/>
              <a:t>Throughout the year, teachers monitor their own progress based on classroom observation scores and student perception survey results</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Custom Desig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Custom Design">
  <a:themeElements>
    <a:clrScheme name="">
      <a:dk1>
        <a:srgbClr val="000000"/>
      </a:dk1>
      <a:lt1>
        <a:srgbClr val="FFFFFF"/>
      </a:lt1>
      <a:dk2>
        <a:srgbClr val="9D1348"/>
      </a:dk2>
      <a:lt2>
        <a:srgbClr val="FBF5EA"/>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777777"/>
      </a:folHlink>
    </a:clrScheme>
    <a:fontScheme name="1_Custom Design">
      <a:majorFont>
        <a:latin typeface="Verdana"/>
        <a:ea typeface="ＭＳ Ｐゴシック"/>
        <a:cs typeface="Arial"/>
      </a:majorFont>
      <a:minorFont>
        <a:latin typeface="Verdana"/>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spDef>
    <a:lnDef>
      <a:spPr bwMode="auto">
        <a:xfrm>
          <a:off x="0" y="0"/>
          <a:ext cx="1" cy="1"/>
        </a:xfrm>
        <a:custGeom>
          <a:avLst/>
          <a:gdLst/>
          <a:ahLst/>
          <a:cxnLst/>
          <a:rect l="0" t="0" r="0" b="0"/>
          <a:pathLst/>
        </a:custGeom>
        <a:solidFill>
          <a:schemeClr val="tx2"/>
        </a:solidFill>
        <a:ln>
          <a:noFill/>
        </a:ln>
        <a:effectLst/>
        <a:extLs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100000"/>
          </a:lnSpc>
          <a:spcBef>
            <a:spcPct val="50000"/>
          </a:spcBef>
          <a:spcAft>
            <a:spcPct val="0"/>
          </a:spcAft>
          <a:buClrTx/>
          <a:buSzTx/>
          <a:buFontTx/>
          <a:buNone/>
          <a:tabLst/>
          <a:defRPr kumimoji="0" lang="en-GB" sz="1400" b="0" i="0" u="none" strike="noStrike" cap="none" normalizeH="0" baseline="0">
            <a:ln>
              <a:noFill/>
            </a:ln>
            <a:solidFill>
              <a:schemeClr val="tx1"/>
            </a:solidFill>
            <a:effectLst/>
            <a:latin typeface="Verdana" charset="0"/>
            <a:ea typeface="ＭＳ Ｐゴシック" charset="0"/>
            <a:cs typeface="Arial"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Custom Design 13">
        <a:dk1>
          <a:srgbClr val="000000"/>
        </a:dk1>
        <a:lt1>
          <a:srgbClr val="FFFFFF"/>
        </a:lt1>
        <a:dk2>
          <a:srgbClr val="9D1348"/>
        </a:dk2>
        <a:lt2>
          <a:srgbClr val="8DA7B5"/>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4">
        <a:dk1>
          <a:srgbClr val="000000"/>
        </a:dk1>
        <a:lt1>
          <a:srgbClr val="FBF5EA"/>
        </a:lt1>
        <a:dk2>
          <a:srgbClr val="9D1348"/>
        </a:dk2>
        <a:lt2>
          <a:srgbClr val="8DA7B5"/>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5">
        <a:dk1>
          <a:srgbClr val="000000"/>
        </a:dk1>
        <a:lt1>
          <a:srgbClr val="FFFFFF"/>
        </a:lt1>
        <a:dk2>
          <a:srgbClr val="9D1348"/>
        </a:dk2>
        <a:lt2>
          <a:srgbClr val="A4B9C4"/>
        </a:lt2>
        <a:accent1>
          <a:srgbClr val="364395"/>
        </a:accent1>
        <a:accent2>
          <a:srgbClr val="008B5D"/>
        </a:accent2>
        <a:accent3>
          <a:srgbClr val="FFFFFF"/>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
      <a:clrScheme name="1_Custom Design 16">
        <a:dk1>
          <a:srgbClr val="000000"/>
        </a:dk1>
        <a:lt1>
          <a:srgbClr val="FBF5EA"/>
        </a:lt1>
        <a:dk2>
          <a:srgbClr val="9D1348"/>
        </a:dk2>
        <a:lt2>
          <a:srgbClr val="A4B9C4"/>
        </a:lt2>
        <a:accent1>
          <a:srgbClr val="364395"/>
        </a:accent1>
        <a:accent2>
          <a:srgbClr val="008B5D"/>
        </a:accent2>
        <a:accent3>
          <a:srgbClr val="FDF9F3"/>
        </a:accent3>
        <a:accent4>
          <a:srgbClr val="000000"/>
        </a:accent4>
        <a:accent5>
          <a:srgbClr val="AEB0C8"/>
        </a:accent5>
        <a:accent6>
          <a:srgbClr val="007D53"/>
        </a:accent6>
        <a:hlink>
          <a:srgbClr val="ED6B06"/>
        </a:hlink>
        <a:folHlink>
          <a:srgbClr val="8A7967"/>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ABBA0CAE06FCE44A16A90C7EAD7EC12" ma:contentTypeVersion="16" ma:contentTypeDescription="Create a new document." ma:contentTypeScope="" ma:versionID="f9ca33fc39dd35676312e3828fe4e72d">
  <xsd:schema xmlns:xsd="http://www.w3.org/2001/XMLSchema" xmlns:p="http://schemas.microsoft.com/office/2006/metadata/properties" xmlns:ns2="440eba90-758f-4fba-856c-97b74c236e8a" targetNamespace="http://schemas.microsoft.com/office/2006/metadata/properties" ma:root="true" ma:fieldsID="ab07366145579b1b465d48e1001cdca7" ns2:_="">
    <xsd:import namespace="440eba90-758f-4fba-856c-97b74c236e8a"/>
    <xsd:element name="properties">
      <xsd:complexType>
        <xsd:sequence>
          <xsd:element name="documentManagement">
            <xsd:complexType>
              <xsd:all>
                <xsd:element ref="ns2:Description0" minOccurs="0"/>
                <xsd:element ref="ns2:Owner" minOccurs="0"/>
                <xsd:element ref="ns2:Status" minOccurs="0"/>
                <xsd:element ref="ns2:Client" minOccurs="0"/>
                <xsd:element ref="ns2:Prod" minOccurs="0"/>
                <xsd:element ref="ns2:VER" minOccurs="0"/>
                <xsd:element ref="ns2:v14P_x003f_" minOccurs="0"/>
                <xsd:element ref="ns2:Cust_x003f_" minOccurs="0"/>
                <xsd:element ref="ns2:DocTyp" minOccurs="0"/>
                <xsd:element ref="ns2:Format" minOccurs="0"/>
              </xsd:all>
            </xsd:complexType>
          </xsd:element>
        </xsd:sequence>
      </xsd:complexType>
    </xsd:element>
  </xsd:schema>
  <xsd:schema xmlns:xsd="http://www.w3.org/2001/XMLSchema" xmlns:dms="http://schemas.microsoft.com/office/2006/documentManagement/types" targetNamespace="440eba90-758f-4fba-856c-97b74c236e8a" elementFormDefault="qualified">
    <xsd:import namespace="http://schemas.microsoft.com/office/2006/documentManagement/types"/>
    <xsd:element name="Description0" ma:index="2" nillable="true" ma:displayName="Description" ma:internalName="Description0">
      <xsd:simpleType>
        <xsd:restriction base="dms:Note"/>
      </xsd:simpleType>
    </xsd:element>
    <xsd:element name="Owner" ma:index="3" nillable="true" ma:displayName="Owner" ma:default="Amy C" ma:format="Dropdown" ma:internalName="Owner">
      <xsd:simpleType>
        <xsd:restriction base="dms:Choice">
          <xsd:enumeration value="Amy C"/>
          <xsd:enumeration value="SN4PS"/>
          <xsd:enumeration value="Beth"/>
          <xsd:enumeration value="Jeff"/>
          <xsd:enumeration value="Kathy"/>
          <xsd:enumeration value="Lauren"/>
          <xsd:enumeration value="Jennifer C"/>
          <xsd:enumeration value="Jennifer L"/>
          <xsd:enumeration value="Jodie"/>
          <xsd:enumeration value="Kim"/>
          <xsd:enumeration value="Lindsay"/>
          <xsd:enumeration value="Liz"/>
          <xsd:enumeration value="Marty"/>
          <xsd:enumeration value="Max"/>
          <xsd:enumeration value="Merrick"/>
          <xsd:enumeration value="Other"/>
        </xsd:restriction>
      </xsd:simpleType>
    </xsd:element>
    <xsd:element name="Status" ma:index="4" nillable="true" ma:displayName="Status" ma:default="" ma:format="Dropdown" ma:internalName="Status">
      <xsd:simpleType>
        <xsd:restriction base="dms:Choice">
          <xsd:enumeration value="Rough"/>
          <xsd:enumeration value="Draft"/>
          <xsd:enumeration value="In Review"/>
          <xsd:enumeration value="Final"/>
          <xsd:enumeration value="Priority"/>
          <xsd:enumeration value="Bug Hold Up"/>
          <xsd:enumeration value="No Data"/>
          <xsd:enumeration value="Archive"/>
          <xsd:enumeration value="Hold/Not Critical"/>
          <xsd:enumeration value="Add Revision to Binder"/>
          <xsd:enumeration value="Needs PDF"/>
          <xsd:enumeration value="Source"/>
        </xsd:restriction>
      </xsd:simpleType>
    </xsd:element>
    <xsd:element name="Client" ma:index="5" nillable="true" ma:displayName="Client" ma:default="GEN" ma:description="To add new client, look in timesheet for code. if missing, contact Olga." ma:format="Dropdown" ma:internalName="Client">
      <xsd:simpleType>
        <xsd:restriction base="dms:Choice">
          <xsd:enumeration value="GEN"/>
          <xsd:enumeration value="DEM"/>
          <xsd:enumeration value="MAS"/>
          <xsd:enumeration value="PSC"/>
          <xsd:enumeration value="INT"/>
          <xsd:enumeration value="ABQ"/>
          <xsd:enumeration value="ALB"/>
          <xsd:enumeration value="ATL"/>
          <xsd:enumeration value="AUS"/>
          <xsd:enumeration value="CAV"/>
          <xsd:enumeration value="CED"/>
          <xsd:enumeration value="CHI"/>
          <xsd:enumeration value="CLE"/>
          <xsd:enumeration value="COL"/>
          <xsd:enumeration value="CPC"/>
          <xsd:enumeration value="CRO"/>
          <xsd:enumeration value="CRS"/>
          <xsd:enumeration value="DCO"/>
          <xsd:enumeration value="DEN"/>
          <xsd:enumeration value="EDW"/>
          <xsd:enumeration value="FLA"/>
          <xsd:enumeration value="FRE"/>
          <xsd:enumeration value="FUL"/>
          <xsd:enumeration value="GSC"/>
          <xsd:enumeration value="GCK"/>
          <xsd:enumeration value="HAR"/>
          <xsd:enumeration value="HEN"/>
          <xsd:enumeration value="IDH"/>
          <xsd:enumeration value="ING"/>
          <xsd:enumeration value="JUD"/>
          <xsd:enumeration value="KNT"/>
          <xsd:enumeration value="MES"/>
          <xsd:enumeration value="MID"/>
          <xsd:enumeration value="NAS"/>
          <xsd:enumeration value="NER"/>
          <xsd:enumeration value="NHV"/>
          <xsd:enumeration value="NOF"/>
          <xsd:enumeration value="NOS"/>
          <xsd:enumeration value="NPN"/>
          <xsd:enumeration value="NWA"/>
          <xsd:enumeration value="NWT"/>
          <xsd:enumeration value="NYC"/>
          <xsd:enumeration value="PHL"/>
          <xsd:enumeration value="RCL"/>
          <xsd:enumeration value="TEM"/>
          <xsd:enumeration value="TEX"/>
          <xsd:enumeration value="VAB"/>
          <xsd:enumeration value="WIL"/>
          <xsd:enumeration value="WTA"/>
          <xsd:enumeration value="YSL"/>
        </xsd:restriction>
      </xsd:simpleType>
    </xsd:element>
    <xsd:element name="Prod" ma:index="6" nillable="true" ma:displayName="Prod" ma:default="" ma:format="Dropdown" ma:internalName="Prod">
      <xsd:simpleType>
        <xsd:restriction base="dms:Choice">
          <xsd:enumeration value="Intro"/>
          <xsd:enumeration value="AC"/>
          <xsd:enumeration value="AD"/>
          <xsd:enumeration value="AL"/>
          <xsd:enumeration value="AN"/>
          <xsd:enumeration value="AS"/>
          <xsd:enumeration value="AE"/>
          <xsd:enumeration value="AZ"/>
          <xsd:enumeration value="CMD"/>
          <xsd:enumeration value="CP"/>
          <xsd:enumeration value="GB"/>
          <xsd:enumeration value="GS"/>
          <xsd:enumeration value="KP"/>
          <xsd:enumeration value="MS"/>
          <xsd:enumeration value="OU"/>
          <xsd:enumeration value="PDP"/>
          <xsd:enumeration value="RS"/>
          <xsd:enumeration value="SB"/>
          <xsd:enumeration value="SC"/>
          <xsd:enumeration value="SIS"/>
          <xsd:enumeration value="Data"/>
          <xsd:enumeration value="Admin"/>
          <xsd:enumeration value="User"/>
          <xsd:enumeration value="Other"/>
        </xsd:restriction>
      </xsd:simpleType>
    </xsd:element>
    <xsd:element name="VER" ma:index="7" nillable="true" ma:displayName="VER" ma:default="" ma:format="Dropdown" ma:internalName="VER">
      <xsd:simpleType>
        <xsd:restriction base="dms:Choice">
          <xsd:enumeration value="14"/>
          <xsd:enumeration value="12"/>
          <xsd:enumeration value="11"/>
          <xsd:enumeration value="10.5"/>
          <xsd:enumeration value="10.1"/>
          <xsd:enumeration value="10"/>
          <xsd:enumeration value="4.0"/>
          <xsd:enumeration value="9.5"/>
          <xsd:enumeration value="9.1"/>
          <xsd:enumeration value="9.0"/>
          <xsd:enumeration value="8.5"/>
          <xsd:enumeration value="8.0"/>
          <xsd:enumeration value="7.0"/>
          <xsd:enumeration value="7.1"/>
          <xsd:enumeration value="7.5"/>
          <xsd:enumeration value="6.5"/>
          <xsd:enumeration value="6.0"/>
          <xsd:enumeration value="2.0"/>
          <xsd:enumeration value="1.0"/>
        </xsd:restriction>
      </xsd:simpleType>
    </xsd:element>
    <xsd:element name="v14P_x003f_" ma:index="8" nillable="true" ma:displayName="v14P?" ma:default="0" ma:internalName="v14P_x003f_">
      <xsd:simpleType>
        <xsd:restriction base="dms:Boolean"/>
      </xsd:simpleType>
    </xsd:element>
    <xsd:element name="Cust_x003f_" ma:index="9" nillable="true" ma:displayName="Cust?" ma:default="0" ma:internalName="Cust_x003f_">
      <xsd:simpleType>
        <xsd:restriction base="dms:Boolean"/>
      </xsd:simpleType>
    </xsd:element>
    <xsd:element name="DocTyp" ma:index="10" nillable="true" ma:displayName="DocTyp" ma:default="" ma:format="Dropdown" ma:internalName="DocTyp">
      <xsd:simpleType>
        <xsd:restriction base="dms:Choice">
          <xsd:enumeration value="GP"/>
          <xsd:enumeration value="IG"/>
          <xsd:enumeration value="AGD"/>
          <xsd:enumeration value="BI"/>
          <xsd:enumeration value="DCT"/>
          <xsd:enumeration value="DD"/>
          <xsd:enumeration value="IMP"/>
          <xsd:enumeration value="FO"/>
          <xsd:enumeration value="PI"/>
          <xsd:enumeration value="PS"/>
          <xsd:enumeration value="QS"/>
          <xsd:enumeration value="QU"/>
          <xsd:enumeration value="RE"/>
          <xsd:enumeration value="RP"/>
          <xsd:enumeration value="SC"/>
          <xsd:enumeration value="ST"/>
          <xsd:enumeration value="TC"/>
          <xsd:enumeration value="TI"/>
          <xsd:enumeration value="TM"/>
          <xsd:enumeration value="UG"/>
          <xsd:enumeration value="Other"/>
        </xsd:restriction>
      </xsd:simpleType>
    </xsd:element>
    <xsd:element name="Format" ma:index="11" nillable="true" ma:displayName="Format" ma:default="Word" ma:format="Dropdown" ma:internalName="Format">
      <xsd:simpleType>
        <xsd:restriction base="dms:Choice">
          <xsd:enumeration value="Word"/>
          <xsd:enumeration value="Excel"/>
          <xsd:enumeration value="PPT"/>
          <xsd:enumeration value="PDF"/>
          <xsd:enumeration value="Other"/>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4" ma:displayName="Content Type" ma:readOnly="tru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4.xml><?xml version="1.0" encoding="utf-8"?>
<p:properties xmlns:p="http://schemas.microsoft.com/office/2006/metadata/properties" xmlns:xsi="http://www.w3.org/2001/XMLSchema-instance">
  <documentManagement>
    <Cust_x003f_ xmlns="440eba90-758f-4fba-856c-97b74c236e8a">false</Cust_x003f_>
    <Description0 xmlns="440eba90-758f-4fba-856c-97b74c236e8a" xsi:nil="true"/>
    <Owner xmlns="440eba90-758f-4fba-856c-97b74c236e8a">Amy C</Owner>
    <Client xmlns="440eba90-758f-4fba-856c-97b74c236e8a">GEN</Client>
    <DocTyp xmlns="440eba90-758f-4fba-856c-97b74c236e8a" xsi:nil="true"/>
    <Prod xmlns="440eba90-758f-4fba-856c-97b74c236e8a" xsi:nil="true"/>
    <v14P_x003f_ xmlns="440eba90-758f-4fba-856c-97b74c236e8a">false</v14P_x003f_>
    <Format xmlns="440eba90-758f-4fba-856c-97b74c236e8a">Word</Format>
    <Status xmlns="440eba90-758f-4fba-856c-97b74c236e8a" xsi:nil="true"/>
    <VER xmlns="440eba90-758f-4fba-856c-97b74c236e8a" xsi:nil="true"/>
  </documentManagement>
</p:properties>
</file>

<file path=customXml/itemProps1.xml><?xml version="1.0" encoding="utf-8"?>
<ds:datastoreItem xmlns:ds="http://schemas.openxmlformats.org/officeDocument/2006/customXml" ds:itemID="{993B1E4B-FA3F-4083-99C9-C0CBBA6764E9}">
  <ds:schemaRefs>
    <ds:schemaRef ds:uri="http://schemas.microsoft.com/sharepoint/v3/contenttype/forms"/>
  </ds:schemaRefs>
</ds:datastoreItem>
</file>

<file path=customXml/itemProps2.xml><?xml version="1.0" encoding="utf-8"?>
<ds:datastoreItem xmlns:ds="http://schemas.openxmlformats.org/officeDocument/2006/customXml" ds:itemID="{1F8A9DD2-03A5-436A-A87A-158579449ECD}">
  <ds:schemaRefs>
    <ds:schemaRef ds:uri="http://schemas.microsoft.com/office/2006/metadata/longProperties"/>
  </ds:schemaRefs>
</ds:datastoreItem>
</file>

<file path=customXml/itemProps3.xml><?xml version="1.0" encoding="utf-8"?>
<ds:datastoreItem xmlns:ds="http://schemas.openxmlformats.org/officeDocument/2006/customXml" ds:itemID="{2F3C1AEB-FFDA-481B-A546-142DA700DD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40eba90-758f-4fba-856c-97b74c236e8a"/>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4.xml><?xml version="1.0" encoding="utf-8"?>
<ds:datastoreItem xmlns:ds="http://schemas.openxmlformats.org/officeDocument/2006/customXml" ds:itemID="{50A366A0-E67E-4319-9E65-C0EA0342C7C6}">
  <ds:schemaRefs>
    <ds:schemaRef ds:uri="http://schemas.microsoft.com/office/2006/metadata/properties"/>
    <ds:schemaRef ds:uri="440eba90-758f-4fba-856c-97b74c236e8a"/>
  </ds:schemaRefs>
</ds:datastoreItem>
</file>

<file path=docProps/app.xml><?xml version="1.0" encoding="utf-8"?>
<Properties xmlns="http://schemas.openxmlformats.org/officeDocument/2006/extended-properties" xmlns:vt="http://schemas.openxmlformats.org/officeDocument/2006/docPropsVTypes">
  <Template/>
  <TotalTime>2419</TotalTime>
  <Words>3053</Words>
  <Application>Microsoft Office PowerPoint</Application>
  <PresentationFormat>Custom</PresentationFormat>
  <Paragraphs>329</Paragraphs>
  <Slides>39</Slides>
  <Notes>35</Notes>
  <HiddenSlides>0</HiddenSlides>
  <MMClips>0</MMClips>
  <ScaleCrop>false</ScaleCrop>
  <HeadingPairs>
    <vt:vector size="4" baseType="variant">
      <vt:variant>
        <vt:lpstr>Theme</vt:lpstr>
      </vt:variant>
      <vt:variant>
        <vt:i4>2</vt:i4>
      </vt:variant>
      <vt:variant>
        <vt:lpstr>Slide Titles</vt:lpstr>
      </vt:variant>
      <vt:variant>
        <vt:i4>39</vt:i4>
      </vt:variant>
    </vt:vector>
  </HeadingPairs>
  <TitlesOfParts>
    <vt:vector size="41" baseType="lpstr">
      <vt:lpstr>Custom Design</vt:lpstr>
      <vt:lpstr>1_Custom Design</vt:lpstr>
      <vt:lpstr>What is the Educator Development Suite?</vt:lpstr>
      <vt:lpstr>Slide 2</vt:lpstr>
      <vt:lpstr>Framework</vt:lpstr>
      <vt:lpstr>Navigating in EDS</vt:lpstr>
      <vt:lpstr>Self-reflection</vt:lpstr>
      <vt:lpstr>Teacher Completes Self-Reflection</vt:lpstr>
      <vt:lpstr>Principal Reviews Self-Reflection</vt:lpstr>
      <vt:lpstr>PROFESSIONAL GROWTH PLANS</vt:lpstr>
      <vt:lpstr>Professional Growth Plan Workflow</vt:lpstr>
      <vt:lpstr>Principal Sets School Goal</vt:lpstr>
      <vt:lpstr>Teacher Prompt to Choose Goals</vt:lpstr>
      <vt:lpstr>Choose Goals </vt:lpstr>
      <vt:lpstr>Optional Goal Description</vt:lpstr>
      <vt:lpstr>Review and Submit Goal</vt:lpstr>
      <vt:lpstr>Pending Goals</vt:lpstr>
      <vt:lpstr>Attach Supporting Evidence</vt:lpstr>
      <vt:lpstr>Principal Tracks Submit Status</vt:lpstr>
      <vt:lpstr>Revise and Submit if Needed</vt:lpstr>
      <vt:lpstr>Goal Indicators</vt:lpstr>
      <vt:lpstr>Change School Goals</vt:lpstr>
      <vt:lpstr>PLANNING FOR CLASSROOM OBSERVATIONS</vt:lpstr>
      <vt:lpstr>About Classroom Observations</vt:lpstr>
      <vt:lpstr>Pre-Tasks for System Operator</vt:lpstr>
      <vt:lpstr>Manage Caseload</vt:lpstr>
      <vt:lpstr>View Caseload</vt:lpstr>
      <vt:lpstr>Schedule an Observation</vt:lpstr>
      <vt:lpstr>Pre-observation Template</vt:lpstr>
      <vt:lpstr>Starting the Observation</vt:lpstr>
      <vt:lpstr>Conduct Observation</vt:lpstr>
      <vt:lpstr>Save and Submit Observation</vt:lpstr>
      <vt:lpstr>Deleting Observations</vt:lpstr>
      <vt:lpstr>VIEW OBSERVATION DATA</vt:lpstr>
      <vt:lpstr>Observation Notifications</vt:lpstr>
      <vt:lpstr>Teacher Views Observation Results</vt:lpstr>
      <vt:lpstr>Principal Views Observation Results</vt:lpstr>
      <vt:lpstr>Observation Reports</vt:lpstr>
      <vt:lpstr>STUDENT PERCEPTION SURVEYS</vt:lpstr>
      <vt:lpstr>Student Perception Results</vt:lpstr>
      <vt:lpstr>Student Perception Results</vt:lpstr>
    </vt:vector>
  </TitlesOfParts>
  <Company>Pearson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Classrooms</dc:title>
  <dc:creator>Julie Albanese</dc:creator>
  <cp:lastModifiedBy>Beth Klineman</cp:lastModifiedBy>
  <cp:revision>128</cp:revision>
  <cp:lastPrinted>2012-06-28T18:17:49Z</cp:lastPrinted>
  <dcterms:created xsi:type="dcterms:W3CDTF">2011-03-04T16:01:26Z</dcterms:created>
  <dcterms:modified xsi:type="dcterms:W3CDTF">2013-11-25T21:08:42Z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
    <vt:lpwstr>Document</vt:lpwstr>
  </property>
</Properties>
</file>