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86" r:id="rId5"/>
    <p:sldMasterId id="2147483798" r:id="rId6"/>
  </p:sldMasterIdLst>
  <p:notesMasterIdLst>
    <p:notesMasterId r:id="rId16"/>
  </p:notesMasterIdLst>
  <p:handoutMasterIdLst>
    <p:handoutMasterId r:id="rId17"/>
  </p:handoutMasterIdLst>
  <p:sldIdLst>
    <p:sldId id="328" r:id="rId7"/>
    <p:sldId id="329" r:id="rId8"/>
    <p:sldId id="323" r:id="rId9"/>
    <p:sldId id="325" r:id="rId10"/>
    <p:sldId id="278" r:id="rId11"/>
    <p:sldId id="331" r:id="rId12"/>
    <p:sldId id="330" r:id="rId13"/>
    <p:sldId id="303" r:id="rId14"/>
    <p:sldId id="281" r:id="rId15"/>
  </p:sldIdLst>
  <p:sldSz cx="9902825" cy="6858000"/>
  <p:notesSz cx="6934200" cy="9220200"/>
  <p:defaultTextStyle>
    <a:defPPr>
      <a:defRPr lang="en-US"/>
    </a:defPPr>
    <a:lvl1pPr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24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24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24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2400"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7E"/>
    <a:srgbClr val="008B5D"/>
    <a:srgbClr val="ED6B06"/>
    <a:srgbClr val="FBF5EA"/>
    <a:srgbClr val="F9EED8"/>
    <a:srgbClr val="FFFFFF"/>
    <a:srgbClr val="292F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23" autoAdjust="0"/>
    <p:restoredTop sz="89781" autoAdjust="0"/>
  </p:normalViewPr>
  <p:slideViewPr>
    <p:cSldViewPr>
      <p:cViewPr>
        <p:scale>
          <a:sx n="50" d="100"/>
          <a:sy n="50" d="100"/>
        </p:scale>
        <p:origin x="-1542" y="-450"/>
      </p:cViewPr>
      <p:guideLst>
        <p:guide orient="horz" pos="2160"/>
        <p:guide pos="3119"/>
      </p:guideLst>
    </p:cSldViewPr>
  </p:slideViewPr>
  <p:outlineViewPr>
    <p:cViewPr>
      <p:scale>
        <a:sx n="33" d="100"/>
        <a:sy n="33" d="100"/>
      </p:scale>
      <p:origin x="0" y="0"/>
    </p:cViewPr>
  </p:outlineViewPr>
  <p:notesTextViewPr>
    <p:cViewPr>
      <p:scale>
        <a:sx n="100" d="100"/>
        <a:sy n="100" d="100"/>
      </p:scale>
      <p:origin x="0" y="516"/>
    </p:cViewPr>
  </p:notesTextViewPr>
  <p:sorterViewPr>
    <p:cViewPr>
      <p:scale>
        <a:sx n="66" d="100"/>
        <a:sy n="66" d="100"/>
      </p:scale>
      <p:origin x="0" y="2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2309" tIns="46154" rIns="92309" bIns="46154" rtlCol="0"/>
          <a:lstStyle>
            <a:lvl1pPr algn="r">
              <a:defRPr sz="1200"/>
            </a:lvl1pPr>
          </a:lstStyle>
          <a:p>
            <a:pPr>
              <a:defRPr/>
            </a:pPr>
            <a:fld id="{05AD315B-F416-468A-8869-52C08CB5A144}" type="datetimeFigureOut">
              <a:rPr lang="en-US"/>
              <a:pPr>
                <a:defRPr/>
              </a:pPr>
              <a:t>8/26/2013</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2309" tIns="46154" rIns="92309" bIns="4615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2309" tIns="46154" rIns="92309" bIns="46154" rtlCol="0" anchor="b"/>
          <a:lstStyle>
            <a:lvl1pPr algn="r">
              <a:defRPr sz="1200"/>
            </a:lvl1pPr>
          </a:lstStyle>
          <a:p>
            <a:pPr>
              <a:defRPr/>
            </a:pPr>
            <a:fld id="{60E3C073-F111-472C-B1F1-AB5D852E22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29063" y="0"/>
            <a:ext cx="3005137" cy="4603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971550" y="692150"/>
            <a:ext cx="4991100" cy="3457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3925" y="4379913"/>
            <a:ext cx="5086350" cy="4148137"/>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59825"/>
            <a:ext cx="3005138" cy="460375"/>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29063" y="8759825"/>
            <a:ext cx="3005137" cy="460375"/>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r" eaLnBrk="0" hangingPunct="0">
              <a:defRPr sz="1200">
                <a:latin typeface="Arial" pitchFamily="34" charset="0"/>
                <a:ea typeface="MS PGothic" pitchFamily="34" charset="-128"/>
              </a:defRPr>
            </a:lvl1pPr>
          </a:lstStyle>
          <a:p>
            <a:pPr>
              <a:defRPr/>
            </a:pPr>
            <a:fld id="{084C6015-D1D8-4E7C-8089-C6EDBD7A35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973138" y="692150"/>
            <a:ext cx="4987925" cy="3455988"/>
          </a:xfrm>
          <a:ln/>
        </p:spPr>
      </p:sp>
      <p:sp>
        <p:nvSpPr>
          <p:cNvPr id="36867" name="Rectangle 3"/>
          <p:cNvSpPr>
            <a:spLocks noGrp="1" noChangeArrowheads="1"/>
          </p:cNvSpPr>
          <p:nvPr>
            <p:ph type="body" idx="1"/>
          </p:nvPr>
        </p:nvSpPr>
        <p:spPr>
          <a:xfrm>
            <a:off x="695821" y="4380225"/>
            <a:ext cx="5542560" cy="4147201"/>
          </a:xfrm>
          <a:noFill/>
          <a:ln/>
        </p:spPr>
        <p:txBody>
          <a:bodyPr/>
          <a:lstStyle/>
          <a:p>
            <a:pPr eaLnBrk="1" hangingPunct="1"/>
            <a:r>
              <a:rPr lang="en-US" smtClean="0"/>
              <a:t>Highlight the focus of today – reporting on classroom assessments</a:t>
            </a:r>
          </a:p>
          <a:p>
            <a:pPr eaLnBrk="1" hangingPunct="1"/>
            <a:endParaRPr lang="en-US" smtClean="0"/>
          </a:p>
          <a:p>
            <a:pPr eaLnBrk="1" hangingPunct="1"/>
            <a:r>
              <a:rPr lang="en-US" smtClean="0"/>
              <a:t>Because it is web based, you can use Classrooms anywhere you have internet access.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eaLnBrk="1" hangingPunct="1"/>
            <a:fld id="{A3633D4A-9CBB-4128-B67F-856110F46FAE}" type="slidenum">
              <a:rPr lang="en-US" smtClean="0">
                <a:latin typeface="Times New Roman" pitchFamily="18" charset="0"/>
                <a:ea typeface="ＭＳ Ｐゴシック" pitchFamily="34" charset="-128"/>
              </a:rPr>
              <a:pPr eaLnBrk="1" hangingPunct="1"/>
              <a:t>3</a:t>
            </a:fld>
            <a:endParaRPr lang="en-US" smtClean="0">
              <a:latin typeface="Times New Roman" pitchFamily="18" charset="0"/>
              <a:ea typeface="ＭＳ Ｐゴシック" pitchFamily="34" charset="-128"/>
            </a:endParaRPr>
          </a:p>
        </p:txBody>
      </p:sp>
      <p:sp>
        <p:nvSpPr>
          <p:cNvPr id="65539" name="Rectangle 2"/>
          <p:cNvSpPr>
            <a:spLocks noGrp="1" noRot="1" noChangeAspect="1" noChangeArrowheads="1" noTextEdit="1"/>
          </p:cNvSpPr>
          <p:nvPr>
            <p:ph type="sldImg"/>
          </p:nvPr>
        </p:nvSpPr>
        <p:spPr>
          <a:xfrm>
            <a:off x="971550" y="692150"/>
            <a:ext cx="4991100" cy="3455988"/>
          </a:xfrm>
          <a:ln/>
        </p:spPr>
      </p:sp>
      <p:sp>
        <p:nvSpPr>
          <p:cNvPr id="65540" name="Rectangle 3"/>
          <p:cNvSpPr>
            <a:spLocks noGrp="1" noChangeArrowheads="1"/>
          </p:cNvSpPr>
          <p:nvPr>
            <p:ph type="body" idx="1"/>
          </p:nvPr>
        </p:nvSpPr>
        <p:spPr>
          <a:xfrm>
            <a:off x="695325" y="4379913"/>
            <a:ext cx="5543550" cy="4148137"/>
          </a:xfrm>
          <a:noFill/>
          <a:ln/>
        </p:spPr>
        <p:txBody>
          <a:bodyPr/>
          <a:lstStyle/>
          <a:p>
            <a:pPr eaLnBrk="1" hangingPunct="1"/>
            <a:r>
              <a:rPr lang="en-US" smtClean="0">
                <a:latin typeface="Arial" pitchFamily="34" charset="0"/>
              </a:rPr>
              <a:t>Before we start, useful to understand..</a:t>
            </a:r>
          </a:p>
          <a:p>
            <a:pPr eaLnBrk="1" hangingPunct="1"/>
            <a:endParaRPr lang="en-US" smtClean="0">
              <a:latin typeface="Arial" pitchFamily="34" charset="0"/>
            </a:endParaRPr>
          </a:p>
          <a:p>
            <a:pPr eaLnBrk="1" hangingPunct="1"/>
            <a:r>
              <a:rPr lang="en-US" b="1" smtClean="0">
                <a:latin typeface="Arial" pitchFamily="34" charset="0"/>
              </a:rPr>
              <a:t>Curricular Units </a:t>
            </a:r>
            <a:r>
              <a:rPr lang="en-US" smtClean="0">
                <a:latin typeface="Arial" pitchFamily="34" charset="0"/>
              </a:rPr>
              <a:t>are collections of instructional units. These can only be created by users with the Curriculum Manager role in CMD – a desktop tool for creating curriculum. CUs are the largest pieces (building blocks) that make up curriculum</a:t>
            </a:r>
            <a:endParaRPr lang="en-US" b="1" smtClean="0">
              <a:latin typeface="Arial" pitchFamily="34" charset="0"/>
            </a:endParaRPr>
          </a:p>
          <a:p>
            <a:pPr eaLnBrk="1" hangingPunct="1"/>
            <a:r>
              <a:rPr lang="en-US" b="1" smtClean="0">
                <a:latin typeface="Arial" pitchFamily="34" charset="0"/>
              </a:rPr>
              <a:t>Instructional units</a:t>
            </a:r>
            <a:r>
              <a:rPr lang="en-US" smtClean="0">
                <a:latin typeface="Arial" pitchFamily="34" charset="0"/>
              </a:rPr>
              <a:t> (use district specific term if applicable) are more granular chunks of CUs.</a:t>
            </a:r>
            <a:endParaRPr lang="en-US" b="1" smtClean="0">
              <a:latin typeface="Arial" pitchFamily="34" charset="0"/>
            </a:endParaRPr>
          </a:p>
          <a:p>
            <a:pPr eaLnBrk="1" hangingPunct="1"/>
            <a:r>
              <a:rPr lang="en-US" b="1" smtClean="0">
                <a:latin typeface="Arial" pitchFamily="34" charset="0"/>
              </a:rPr>
              <a:t>Lessons</a:t>
            </a:r>
            <a:r>
              <a:rPr lang="en-US" smtClean="0">
                <a:latin typeface="Arial" pitchFamily="34" charset="0"/>
              </a:rPr>
              <a:t> we all know. The lesson may be done fully in the Classrooms template or perhaps be an attachment to a file or a link to where the lesson actually lives.</a:t>
            </a:r>
            <a:endParaRPr lang="en-US" b="1" smtClean="0">
              <a:latin typeface="Arial" pitchFamily="34" charset="0"/>
            </a:endParaRPr>
          </a:p>
          <a:p>
            <a:pPr eaLnBrk="1" hangingPunct="1"/>
            <a:r>
              <a:rPr lang="en-US" b="1" smtClean="0">
                <a:latin typeface="Arial" pitchFamily="34" charset="0"/>
              </a:rPr>
              <a:t>Assessments</a:t>
            </a:r>
            <a:r>
              <a:rPr lang="en-US" smtClean="0">
                <a:latin typeface="Arial" pitchFamily="34" charset="0"/>
              </a:rPr>
              <a:t> should not be confused with standardized test and benchmarks (if applicable) found elsewhere in Schoolnet. Results from these tests can’t be loaded as data. However, they can include unit tests, quizzes, grading rubrics, etc.</a:t>
            </a:r>
            <a:endParaRPr lang="en-US" b="1" smtClean="0">
              <a:latin typeface="Arial" pitchFamily="34" charset="0"/>
            </a:endParaRPr>
          </a:p>
          <a:p>
            <a:pPr eaLnBrk="1" hangingPunct="1"/>
            <a:r>
              <a:rPr lang="en-US" b="1" smtClean="0">
                <a:latin typeface="Arial" pitchFamily="34" charset="0"/>
              </a:rPr>
              <a:t>Resources</a:t>
            </a:r>
            <a:r>
              <a:rPr lang="en-US" smtClean="0">
                <a:latin typeface="Arial" pitchFamily="34" charset="0"/>
              </a:rPr>
              <a:t> are a catch all for everything else. They can be attached to units or lessons or stand independently. Might include URLs, video titles (but not actual video clips), graphics such as maps, etc.</a:t>
            </a: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pPr marL="173079" indent="-173079">
              <a:buFontTx/>
              <a:buChar char="•"/>
            </a:pPr>
            <a:r>
              <a:rPr lang="en-US" dirty="0" smtClean="0">
                <a:latin typeface="Arial" pitchFamily="34" charset="0"/>
              </a:rPr>
              <a:t>Search by subject, grade, keyword, standard, material type, and more</a:t>
            </a:r>
          </a:p>
          <a:p>
            <a:pPr marL="173079" indent="-173079">
              <a:buFontTx/>
              <a:buChar char="•"/>
            </a:pPr>
            <a:r>
              <a:rPr lang="en-US" dirty="0" smtClean="0">
                <a:latin typeface="Arial" pitchFamily="34" charset="0"/>
              </a:rPr>
              <a:t>Demonstrate how to search and save to My Materials</a:t>
            </a:r>
          </a:p>
          <a:p>
            <a:pPr marL="173079" indent="-173079">
              <a:buFontTx/>
              <a:buChar char="•"/>
            </a:pPr>
            <a:r>
              <a:rPr lang="en-US" dirty="0" smtClean="0">
                <a:latin typeface="Arial" pitchFamily="34" charset="0"/>
              </a:rPr>
              <a:t>Just click </a:t>
            </a:r>
            <a:r>
              <a:rPr lang="en-US" b="1" dirty="0" smtClean="0">
                <a:latin typeface="Arial" pitchFamily="34" charset="0"/>
              </a:rPr>
              <a:t>Search</a:t>
            </a:r>
            <a:r>
              <a:rPr lang="en-US" dirty="0" smtClean="0">
                <a:latin typeface="Arial" pitchFamily="34" charset="0"/>
              </a:rPr>
              <a:t> to see all available filters or browse available materials</a:t>
            </a:r>
          </a:p>
          <a:p>
            <a:pPr marL="173079" indent="-173079">
              <a:buFontTx/>
              <a:buChar char="•"/>
            </a:pPr>
            <a:r>
              <a:rPr lang="en-US" dirty="0" smtClean="0">
                <a:latin typeface="Arial" pitchFamily="34" charset="0"/>
              </a:rPr>
              <a:t>Note: Initially, no materials may have been made available</a:t>
            </a:r>
          </a:p>
          <a:p>
            <a:pPr marL="173079" indent="-173079">
              <a:buFontTx/>
              <a:buChar char="•"/>
            </a:pPr>
            <a:r>
              <a:rPr lang="en-US" dirty="0" smtClean="0">
                <a:latin typeface="Arial" pitchFamily="34" charset="0"/>
              </a:rPr>
              <a:t>External bank may be available</a:t>
            </a:r>
          </a:p>
        </p:txBody>
      </p:sp>
      <p:sp>
        <p:nvSpPr>
          <p:cNvPr id="41987" name="Slide Number Placeholder 3"/>
          <p:cNvSpPr>
            <a:spLocks noGrp="1"/>
          </p:cNvSpPr>
          <p:nvPr>
            <p:ph type="sldNum" sz="quarter" idx="5"/>
          </p:nvPr>
        </p:nvSpPr>
        <p:spPr>
          <a:noFill/>
        </p:spPr>
        <p:txBody>
          <a:bodyPr/>
          <a:lstStyle/>
          <a:p>
            <a:fld id="{C657BDF3-3788-4068-9275-20AA230C5650}"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182881D-2FEC-43C5-9455-76DCF133C84F}" type="slidenum">
              <a:rPr lang="en-US" smtClean="0">
                <a:ea typeface="ＭＳ Ｐゴシック" pitchFamily="34" charset="-128"/>
              </a:rPr>
              <a:pPr/>
              <a:t>5</a:t>
            </a:fld>
            <a:endParaRPr lang="en-US" smtClean="0">
              <a:ea typeface="ＭＳ Ｐゴシック" pitchFamily="34" charset="-128"/>
            </a:endParaRPr>
          </a:p>
        </p:txBody>
      </p:sp>
      <p:sp>
        <p:nvSpPr>
          <p:cNvPr id="69635" name="Rectangle 2"/>
          <p:cNvSpPr>
            <a:spLocks noGrp="1" noRot="1" noChangeAspect="1" noChangeArrowheads="1" noTextEdit="1"/>
          </p:cNvSpPr>
          <p:nvPr>
            <p:ph type="sldImg"/>
          </p:nvPr>
        </p:nvSpPr>
        <p:spPr>
          <a:xfrm>
            <a:off x="971550" y="693738"/>
            <a:ext cx="4991100" cy="3455987"/>
          </a:xfrm>
          <a:ln/>
        </p:spPr>
      </p:sp>
      <p:sp>
        <p:nvSpPr>
          <p:cNvPr id="69636" name="Rectangle 3"/>
          <p:cNvSpPr>
            <a:spLocks noGrp="1" noChangeArrowheads="1"/>
          </p:cNvSpPr>
          <p:nvPr>
            <p:ph type="body" idx="1"/>
          </p:nvPr>
        </p:nvSpPr>
        <p:spPr>
          <a:xfrm>
            <a:off x="695325" y="4379913"/>
            <a:ext cx="5543550" cy="4146550"/>
          </a:xfrm>
          <a:noFill/>
          <a:ln/>
        </p:spPr>
        <p:txBody>
          <a:bodyPr lIns="92289" tIns="46144" rIns="92289" bIns="46144"/>
          <a:lstStyle/>
          <a:p>
            <a:pPr marL="206375" indent="-223838" eaLnBrk="1" hangingPunct="1">
              <a:buFontTx/>
              <a:buChar char="•"/>
            </a:pPr>
            <a:r>
              <a:rPr lang="en-US" noProof="1" smtClean="0">
                <a:latin typeface="FranklinGothic"/>
              </a:rPr>
              <a:t>In the lesson template, enter the information identified by  the </a:t>
            </a:r>
            <a:r>
              <a:rPr lang="en-US" altLang="en-US" noProof="1" smtClean="0">
                <a:latin typeface="FranklinGothic"/>
              </a:rPr>
              <a:t>“</a:t>
            </a:r>
            <a:r>
              <a:rPr lang="en-US" noProof="1" smtClean="0">
                <a:latin typeface="FranklinGothic"/>
              </a:rPr>
              <a:t>*</a:t>
            </a:r>
            <a:r>
              <a:rPr lang="en-US" altLang="en-US" noProof="1" smtClean="0">
                <a:latin typeface="FranklinGothic"/>
              </a:rPr>
              <a:t>”</a:t>
            </a:r>
            <a:r>
              <a:rPr lang="en-US" noProof="1" smtClean="0">
                <a:latin typeface="FranklinGothic"/>
              </a:rPr>
              <a:t> required fields.  If your lesson already exists in another document,  you can simply copy and paste the fields into this template.</a:t>
            </a:r>
            <a:endParaRPr lang="en-US" smtClean="0">
              <a:latin typeface="FranklinGothic"/>
            </a:endParaRPr>
          </a:p>
          <a:p>
            <a:pPr marL="1127125" lvl="2" indent="-223838" eaLnBrk="1" hangingPunct="1"/>
            <a:endParaRPr lang="en-US" b="1" noProof="1" smtClean="0">
              <a:latin typeface="Franklin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p:spPr>
        <p:txBody>
          <a:bodyPr/>
          <a:lstStyle/>
          <a:p>
            <a:pPr marL="173079" indent="-173079">
              <a:buFontTx/>
              <a:buChar char="•"/>
            </a:pPr>
            <a:r>
              <a:rPr lang="en-US" dirty="0" smtClean="0">
                <a:solidFill>
                  <a:srgbClr val="FF0000"/>
                </a:solidFill>
                <a:latin typeface="Arial" pitchFamily="34" charset="0"/>
              </a:rPr>
              <a:t>Instructional units – Attach lesson plans, resources, and assessments</a:t>
            </a:r>
          </a:p>
          <a:p>
            <a:pPr marL="173079" indent="-173079">
              <a:buFontTx/>
              <a:buChar char="•"/>
            </a:pPr>
            <a:r>
              <a:rPr lang="en-US" dirty="0" smtClean="0">
                <a:solidFill>
                  <a:srgbClr val="FF0000"/>
                </a:solidFill>
                <a:latin typeface="Arial" pitchFamily="34" charset="0"/>
              </a:rPr>
              <a:t>Lesson plans – Attach resources and assessments</a:t>
            </a:r>
            <a:br>
              <a:rPr lang="en-US" dirty="0" smtClean="0">
                <a:solidFill>
                  <a:srgbClr val="FF0000"/>
                </a:solidFill>
                <a:latin typeface="Arial" pitchFamily="34" charset="0"/>
              </a:rPr>
            </a:br>
            <a:endParaRPr lang="en-US" dirty="0" smtClean="0">
              <a:solidFill>
                <a:srgbClr val="FF0000"/>
              </a:solidFill>
              <a:latin typeface="Arial" pitchFamily="34" charset="0"/>
            </a:endParaRPr>
          </a:p>
          <a:p>
            <a:pPr marL="173079" indent="-173079">
              <a:buFontTx/>
              <a:buChar char="•"/>
            </a:pPr>
            <a:r>
              <a:rPr lang="en-CA" dirty="0" smtClean="0">
                <a:latin typeface="Arial" pitchFamily="34" charset="0"/>
              </a:rPr>
              <a:t>This is the only way to add an attachment when using the district template</a:t>
            </a:r>
          </a:p>
          <a:p>
            <a:pPr marL="173079" indent="-173079">
              <a:buFontTx/>
              <a:buChar char="•"/>
            </a:pPr>
            <a:r>
              <a:rPr lang="en-CA" dirty="0" smtClean="0">
                <a:latin typeface="Arial" pitchFamily="34" charset="0"/>
              </a:rPr>
              <a:t>Can pull from bank, My Materials, or create on the fly; new resources become separate material</a:t>
            </a:r>
          </a:p>
          <a:p>
            <a:pPr marL="173079" indent="-173079">
              <a:buFontTx/>
              <a:buChar char="•"/>
            </a:pPr>
            <a:r>
              <a:rPr lang="en-CA" dirty="0" smtClean="0">
                <a:latin typeface="Arial" pitchFamily="34" charset="0"/>
              </a:rPr>
              <a:t>Show organizers in next tab</a:t>
            </a:r>
          </a:p>
          <a:p>
            <a:pPr marL="173079" indent="-173079">
              <a:buFontTx/>
              <a:buChar char="•"/>
            </a:pPr>
            <a:r>
              <a:rPr lang="en-CA" dirty="0" smtClean="0">
                <a:latin typeface="Arial" pitchFamily="34" charset="0"/>
              </a:rPr>
              <a:t>Show how to view detail to exit and return to lesson through My Materials</a:t>
            </a:r>
          </a:p>
        </p:txBody>
      </p:sp>
      <p:sp>
        <p:nvSpPr>
          <p:cNvPr id="96259" name="Slide Number Placeholder 3"/>
          <p:cNvSpPr>
            <a:spLocks noGrp="1"/>
          </p:cNvSpPr>
          <p:nvPr>
            <p:ph type="sldNum" sz="quarter" idx="4294967295"/>
          </p:nvPr>
        </p:nvSpPr>
        <p:spPr bwMode="auto">
          <a:xfrm>
            <a:off x="3927775" y="8757590"/>
            <a:ext cx="3004820" cy="461010"/>
          </a:xfrm>
          <a:prstGeom prst="rect">
            <a:avLst/>
          </a:prstGeom>
          <a:noFill/>
          <a:ln>
            <a:miter lim="800000"/>
            <a:headEnd/>
            <a:tailEnd/>
          </a:ln>
        </p:spPr>
        <p:txBody>
          <a:bodyPr/>
          <a:lstStyle/>
          <a:p>
            <a:fld id="{78F5DA54-FF79-4EBC-AD59-CBE983070A6D}" type="slidenum">
              <a:rPr lang="en-US"/>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pPr marL="173336" indent="-173336">
              <a:buFontTx/>
              <a:buChar char="•"/>
            </a:pPr>
            <a:r>
              <a:rPr lang="en-US" dirty="0" smtClean="0">
                <a:latin typeface="Arial" pitchFamily="34" charset="0"/>
              </a:rPr>
              <a:t>This stays from one school year to the next</a:t>
            </a:r>
          </a:p>
          <a:p>
            <a:pPr marL="173336" indent="-173336">
              <a:buFontTx/>
              <a:buChar char="•"/>
            </a:pPr>
            <a:r>
              <a:rPr lang="en-US" dirty="0" smtClean="0">
                <a:latin typeface="Arial" pitchFamily="34" charset="0"/>
              </a:rPr>
              <a:t>Filtering works the same way as in the Materials Bank</a:t>
            </a:r>
          </a:p>
        </p:txBody>
      </p:sp>
      <p:sp>
        <p:nvSpPr>
          <p:cNvPr id="91139" name="Slide Number Placeholder 3"/>
          <p:cNvSpPr>
            <a:spLocks noGrp="1"/>
          </p:cNvSpPr>
          <p:nvPr>
            <p:ph type="sldNum" sz="quarter" idx="4294967295"/>
          </p:nvPr>
        </p:nvSpPr>
        <p:spPr bwMode="auto">
          <a:xfrm>
            <a:off x="3927776" y="8757590"/>
            <a:ext cx="3004820" cy="461010"/>
          </a:xfrm>
          <a:prstGeom prst="rect">
            <a:avLst/>
          </a:prstGeom>
          <a:noFill/>
          <a:ln>
            <a:miter lim="800000"/>
            <a:headEnd/>
            <a:tailEnd/>
          </a:ln>
        </p:spPr>
        <p:txBody>
          <a:bodyPr/>
          <a:lstStyle/>
          <a:p>
            <a:fld id="{544900EC-889F-47F4-AA90-4FC36E8B7750}" type="slidenum">
              <a:rPr lang="en-US">
                <a:latin typeface="Arial" pitchFamily="34" charset="0"/>
                <a:ea typeface="MS PGothic" pitchFamily="34" charset="-128"/>
              </a:rPr>
              <a:pPr/>
              <a:t>7</a:t>
            </a:fld>
            <a:endParaRPr lang="en-US" dirty="0">
              <a:latin typeface="Arial" pitchFamily="34"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eaLnBrk="1" hangingPunct="1"/>
            <a:fld id="{1CDE7B2B-D6FE-4538-B57A-32EFD7B39464}" type="slidenum">
              <a:rPr lang="en-US" smtClean="0">
                <a:latin typeface="Calibri" pitchFamily="34" charset="0"/>
                <a:ea typeface="ＭＳ Ｐゴシック" pitchFamily="34" charset="-128"/>
              </a:rPr>
              <a:pPr eaLnBrk="1" hangingPunct="1"/>
              <a:t>8</a:t>
            </a:fld>
            <a:endParaRPr lang="en-US" smtClean="0">
              <a:latin typeface="Calibri" pitchFamily="34" charset="0"/>
              <a:ea typeface="ＭＳ Ｐゴシック" pitchFamily="34" charset="-128"/>
            </a:endParaRPr>
          </a:p>
        </p:txBody>
      </p:sp>
      <p:sp>
        <p:nvSpPr>
          <p:cNvPr id="70659" name="Rectangle 2"/>
          <p:cNvSpPr>
            <a:spLocks noGrp="1" noRot="1" noChangeAspect="1" noChangeArrowheads="1" noTextEdit="1"/>
          </p:cNvSpPr>
          <p:nvPr>
            <p:ph type="sldImg"/>
          </p:nvPr>
        </p:nvSpPr>
        <p:spPr>
          <a:xfrm>
            <a:off x="971550" y="693738"/>
            <a:ext cx="4991100" cy="3455987"/>
          </a:xfrm>
          <a:ln/>
        </p:spPr>
      </p:sp>
      <p:sp>
        <p:nvSpPr>
          <p:cNvPr id="47108" name="Rectangle 3"/>
          <p:cNvSpPr>
            <a:spLocks noGrp="1" noChangeArrowheads="1"/>
          </p:cNvSpPr>
          <p:nvPr>
            <p:ph type="body" idx="1"/>
          </p:nvPr>
        </p:nvSpPr>
        <p:spPr>
          <a:xfrm>
            <a:off x="695325" y="4379913"/>
            <a:ext cx="5543550" cy="4146550"/>
          </a:xfrm>
          <a:ln/>
        </p:spPr>
        <p:txBody>
          <a:bodyPr lIns="92289" tIns="46144" rIns="92289" bIns="46144"/>
          <a:lstStyle/>
          <a:p>
            <a:pPr marL="1129080" lvl="2" indent="-225178" eaLnBrk="1" hangingPunct="1">
              <a:defRPr/>
            </a:pPr>
            <a:endParaRPr lang="en-US" dirty="0" smtClean="0">
              <a:latin typeface="FranklinGothic" pitchFamily="-76" charset="0"/>
              <a:ea typeface="+mn-ea"/>
            </a:endParaRPr>
          </a:p>
          <a:p>
            <a:pPr marL="1129080" lvl="2" indent="-225178" eaLnBrk="1" hangingPunct="1">
              <a:defRPr/>
            </a:pPr>
            <a:endParaRPr lang="en-US" b="1" noProof="1" smtClean="0">
              <a:latin typeface="FranklinGothic" pitchFamily="-76" charset="0"/>
              <a:ea typeface="+mn-ea"/>
            </a:endParaRPr>
          </a:p>
          <a:p>
            <a:pPr marL="225178" indent="-225178" eaLnBrk="1" hangingPunct="1">
              <a:spcBef>
                <a:spcPts val="592"/>
              </a:spcBef>
              <a:defRPr/>
            </a:pPr>
            <a:endParaRPr lang="en-US" dirty="0" smtClean="0">
              <a:latin typeface="FranklinGothic" pitchFamily="-76"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latin typeface="Arial" pitchFamily="34" charset="0"/>
            </a:endParaRPr>
          </a:p>
        </p:txBody>
      </p:sp>
      <p:sp>
        <p:nvSpPr>
          <p:cNvPr id="71684" name="Slide Number Placeholder 3"/>
          <p:cNvSpPr>
            <a:spLocks noGrp="1"/>
          </p:cNvSpPr>
          <p:nvPr>
            <p:ph type="sldNum" sz="quarter" idx="5"/>
          </p:nvPr>
        </p:nvSpPr>
        <p:spPr>
          <a:noFill/>
        </p:spPr>
        <p:txBody>
          <a:bodyPr/>
          <a:lstStyle/>
          <a:p>
            <a:fld id="{50095E3B-F075-49A0-9AF4-B5416EFF4E24}"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BF5EA"/>
        </a:solidFill>
        <a:effectLst/>
      </p:bgPr>
    </p:bg>
    <p:spTree>
      <p:nvGrpSpPr>
        <p:cNvPr id="1" name=""/>
        <p:cNvGrpSpPr/>
        <p:nvPr/>
      </p:nvGrpSpPr>
      <p:grpSpPr>
        <a:xfrm>
          <a:off x="0" y="0"/>
          <a:ext cx="0" cy="0"/>
          <a:chOff x="0" y="0"/>
          <a:chExt cx="0" cy="0"/>
        </a:xfrm>
      </p:grpSpPr>
      <p:sp>
        <p:nvSpPr>
          <p:cNvPr id="2" name="Rectangle 4"/>
          <p:cNvSpPr>
            <a:spLocks noChangeArrowheads="1"/>
          </p:cNvSpPr>
          <p:nvPr userDrawn="1"/>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pic>
        <p:nvPicPr>
          <p:cNvPr id="3" name="Picture 10" descr="Pearson_Bound_White"/>
          <p:cNvPicPr>
            <a:picLocks noChangeAspect="1" noChangeArrowheads="1"/>
          </p:cNvPicPr>
          <p:nvPr userDrawn="1"/>
        </p:nvPicPr>
        <p:blipFill>
          <a:blip r:embed="rId2"/>
          <a:srcRect/>
          <a:stretch>
            <a:fillRect/>
          </a:stretch>
        </p:blipFill>
        <p:spPr bwMode="auto">
          <a:xfrm>
            <a:off x="8108950" y="6356350"/>
            <a:ext cx="1793875" cy="493713"/>
          </a:xfrm>
          <a:prstGeom prst="rect">
            <a:avLst/>
          </a:prstGeom>
          <a:noFill/>
          <a:ln w="9525">
            <a:noFill/>
            <a:miter lim="800000"/>
            <a:headEnd/>
            <a:tailEnd/>
          </a:ln>
        </p:spPr>
      </p:pic>
      <p:pic>
        <p:nvPicPr>
          <p:cNvPr id="4" name="Picture 12" descr="Pearson_Strap_Bound_White"/>
          <p:cNvPicPr>
            <a:picLocks noChangeAspect="1" noChangeArrowheads="1"/>
          </p:cNvPicPr>
          <p:nvPr userDrawn="1"/>
        </p:nvPicPr>
        <p:blipFill>
          <a:blip r:embed="rId3"/>
          <a:srcRect/>
          <a:stretch>
            <a:fillRect/>
          </a:stretch>
        </p:blipFill>
        <p:spPr bwMode="auto">
          <a:xfrm>
            <a:off x="0" y="6356350"/>
            <a:ext cx="2066925" cy="493713"/>
          </a:xfrm>
          <a:prstGeom prst="rect">
            <a:avLst/>
          </a:prstGeom>
          <a:noFill/>
          <a:ln w="9525">
            <a:noFill/>
            <a:miter lim="800000"/>
            <a:headEnd/>
            <a:tailEnd/>
          </a:ln>
        </p:spPr>
      </p:pic>
      <p:pic>
        <p:nvPicPr>
          <p:cNvPr id="5" name="Picture 17" descr="Always_Learning_Text_Blue_RGB"/>
          <p:cNvPicPr preferRelativeResize="0">
            <a:picLocks noChangeArrowheads="1"/>
          </p:cNvPicPr>
          <p:nvPr userDrawn="1"/>
        </p:nvPicPr>
        <p:blipFill>
          <a:blip r:embed="rId4"/>
          <a:srcRect/>
          <a:stretch>
            <a:fillRect/>
          </a:stretch>
        </p:blipFill>
        <p:spPr bwMode="auto">
          <a:xfrm>
            <a:off x="1036638" y="2332038"/>
            <a:ext cx="7810500" cy="173831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FF522AD6-3F5F-42D6-8537-3A40688AE4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832" y="395288"/>
            <a:ext cx="2228136"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425" y="395288"/>
            <a:ext cx="651936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F217F03B-FEE6-4505-8ED4-703FD76396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pic>
        <p:nvPicPr>
          <p:cNvPr id="5" name="Picture 10" descr="Pearson_Bound_White"/>
          <p:cNvPicPr>
            <a:picLocks noChangeAspect="1" noChangeArrowheads="1"/>
          </p:cNvPicPr>
          <p:nvPr userDrawn="1"/>
        </p:nvPicPr>
        <p:blipFill>
          <a:blip r:embed="rId2"/>
          <a:srcRect/>
          <a:stretch>
            <a:fillRect/>
          </a:stretch>
        </p:blipFill>
        <p:spPr bwMode="auto">
          <a:xfrm>
            <a:off x="8108950" y="6356350"/>
            <a:ext cx="1793875" cy="493713"/>
          </a:xfrm>
          <a:prstGeom prst="rect">
            <a:avLst/>
          </a:prstGeom>
          <a:noFill/>
          <a:ln w="9525">
            <a:noFill/>
            <a:miter lim="800000"/>
            <a:headEnd/>
            <a:tailEnd/>
          </a:ln>
        </p:spPr>
      </p:pic>
      <p:pic>
        <p:nvPicPr>
          <p:cNvPr id="6" name="Picture 11" descr="Pearson_Strap_Bound_White"/>
          <p:cNvPicPr>
            <a:picLocks noChangeAspect="1" noChangeArrowheads="1"/>
          </p:cNvPicPr>
          <p:nvPr userDrawn="1"/>
        </p:nvPicPr>
        <p:blipFill>
          <a:blip r:embed="rId3"/>
          <a:srcRect/>
          <a:stretch>
            <a:fillRect/>
          </a:stretch>
        </p:blipFill>
        <p:spPr bwMode="auto">
          <a:xfrm>
            <a:off x="0" y="6356350"/>
            <a:ext cx="2066925" cy="493713"/>
          </a:xfrm>
          <a:prstGeom prst="rect">
            <a:avLst/>
          </a:prstGeom>
          <a:noFill/>
          <a:ln w="9525">
            <a:noFill/>
            <a:miter lim="800000"/>
            <a:headEnd/>
            <a:tailEnd/>
          </a:ln>
        </p:spPr>
      </p:pic>
      <p:sp>
        <p:nvSpPr>
          <p:cNvPr id="494594" name="Rectangle 2"/>
          <p:cNvSpPr>
            <a:spLocks noGrp="1" noChangeArrowheads="1"/>
          </p:cNvSpPr>
          <p:nvPr>
            <p:ph type="ctrTitle"/>
          </p:nvPr>
        </p:nvSpPr>
        <p:spPr>
          <a:xfrm>
            <a:off x="395431" y="395289"/>
            <a:ext cx="9105097" cy="1144587"/>
          </a:xfrm>
        </p:spPr>
        <p:txBody>
          <a:bodyPr/>
          <a:lstStyle>
            <a:lvl1pPr>
              <a:defRPr sz="3600"/>
            </a:lvl1pPr>
          </a:lstStyle>
          <a:p>
            <a:pPr lvl="0"/>
            <a:r>
              <a:rPr lang="en-US" noProof="0" smtClean="0"/>
              <a:t>Click to edit Master title style</a:t>
            </a:r>
          </a:p>
        </p:txBody>
      </p:sp>
      <p:sp>
        <p:nvSpPr>
          <p:cNvPr id="494595" name="Rectangle 3"/>
          <p:cNvSpPr>
            <a:spLocks noGrp="1" noChangeArrowheads="1"/>
          </p:cNvSpPr>
          <p:nvPr>
            <p:ph type="subTitle" idx="1"/>
          </p:nvPr>
        </p:nvSpPr>
        <p:spPr>
          <a:xfrm>
            <a:off x="395431" y="1762125"/>
            <a:ext cx="9105097" cy="1752600"/>
          </a:xfrm>
        </p:spPr>
        <p:txBody>
          <a:bodyPr/>
          <a:lstStyle>
            <a:lvl1pPr>
              <a:spcBef>
                <a:spcPct val="0"/>
              </a:spcBef>
              <a:defRPr sz="2400" b="1">
                <a:solidFill>
                  <a:schemeClr val="accent1"/>
                </a:solidFill>
              </a:defRPr>
            </a:lvl1pPr>
          </a:lstStyle>
          <a:p>
            <a:pPr lvl="0"/>
            <a:r>
              <a:rPr lang="en-US" noProof="0" smtClean="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37878C89-01B7-4D78-B360-97A3C44D9EA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255" y="4406911"/>
            <a:ext cx="8417401"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255" y="2906713"/>
            <a:ext cx="84174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0AD750A7-E088-410F-9054-4BABCC73129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425"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4220"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82277D5C-D0C3-43E3-BED4-2B5B71BFD59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141" y="274638"/>
            <a:ext cx="89125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141" y="1535113"/>
            <a:ext cx="43754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141" y="2174875"/>
            <a:ext cx="43754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498" y="1535113"/>
            <a:ext cx="43771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498" y="2174875"/>
            <a:ext cx="43771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8" name="Rectangle 7"/>
          <p:cNvSpPr>
            <a:spLocks noGrp="1" noChangeArrowheads="1"/>
          </p:cNvSpPr>
          <p:nvPr>
            <p:ph type="sldNum" sz="quarter" idx="11"/>
          </p:nvPr>
        </p:nvSpPr>
        <p:spPr>
          <a:ln/>
        </p:spPr>
        <p:txBody>
          <a:bodyPr/>
          <a:lstStyle>
            <a:lvl1pPr>
              <a:defRPr/>
            </a:lvl1pPr>
          </a:lstStyle>
          <a:p>
            <a:pPr>
              <a:defRPr/>
            </a:pPr>
            <a:fld id="{6F4F49D2-30B1-4E7E-B452-33A54B8890A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4" name="Rectangle 7"/>
          <p:cNvSpPr>
            <a:spLocks noGrp="1" noChangeArrowheads="1"/>
          </p:cNvSpPr>
          <p:nvPr>
            <p:ph type="sldNum" sz="quarter" idx="11"/>
          </p:nvPr>
        </p:nvSpPr>
        <p:spPr>
          <a:ln/>
        </p:spPr>
        <p:txBody>
          <a:bodyPr/>
          <a:lstStyle>
            <a:lvl1pPr>
              <a:defRPr/>
            </a:lvl1pPr>
          </a:lstStyle>
          <a:p>
            <a:pPr>
              <a:defRPr/>
            </a:pPr>
            <a:fld id="{229C141A-7D42-4131-8DEA-9E2B29441A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3" name="Rectangle 7"/>
          <p:cNvSpPr>
            <a:spLocks noGrp="1" noChangeArrowheads="1"/>
          </p:cNvSpPr>
          <p:nvPr>
            <p:ph type="sldNum" sz="quarter" idx="11"/>
          </p:nvPr>
        </p:nvSpPr>
        <p:spPr>
          <a:ln/>
        </p:spPr>
        <p:txBody>
          <a:bodyPr/>
          <a:lstStyle>
            <a:lvl1pPr>
              <a:defRPr/>
            </a:lvl1pPr>
          </a:lstStyle>
          <a:p>
            <a:pPr>
              <a:defRPr/>
            </a:pPr>
            <a:fld id="{F07ABA64-F010-4756-883D-A8DD4DEEDC1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147" y="273050"/>
            <a:ext cx="32579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730" y="273061"/>
            <a:ext cx="55359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147" y="1435103"/>
            <a:ext cx="3257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CF039305-B146-468D-A5E2-C9B1503DA9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48199" y="457200"/>
            <a:ext cx="5256213" cy="609600"/>
          </a:xfrm>
        </p:spPr>
        <p:txBody>
          <a:bodyPr/>
          <a:lstStyle/>
          <a:p>
            <a:r>
              <a:rPr lang="en-US" smtClean="0"/>
              <a:t>Click to edit Master title style</a:t>
            </a:r>
            <a:endParaRPr lang="en-US"/>
          </a:p>
        </p:txBody>
      </p:sp>
      <p:sp>
        <p:nvSpPr>
          <p:cNvPr id="3" name="Content Placeholder 2"/>
          <p:cNvSpPr>
            <a:spLocks noGrp="1"/>
          </p:cNvSpPr>
          <p:nvPr>
            <p:ph idx="1"/>
          </p:nvPr>
        </p:nvSpPr>
        <p:spPr>
          <a:xfrm>
            <a:off x="395288" y="1646237"/>
            <a:ext cx="89122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Presentation Title runs here  l  00/00/00</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082BC11-5C24-43FE-80C3-61934B0AC2C3}" type="slidenum">
              <a:rPr lang="en-US"/>
              <a:pPr>
                <a:defRPr/>
              </a:pPr>
              <a:t>‹#›</a:t>
            </a:fld>
            <a:endParaRPr lang="en-US"/>
          </a:p>
        </p:txBody>
      </p:sp>
      <p:pic>
        <p:nvPicPr>
          <p:cNvPr id="6" name="Picture 5"/>
          <p:cNvPicPr>
            <a:picLocks noChangeAspect="1" noChangeArrowheads="1"/>
          </p:cNvPicPr>
          <p:nvPr userDrawn="1"/>
        </p:nvPicPr>
        <p:blipFill>
          <a:blip r:embed="rId2" cstate="print"/>
          <a:srcRect/>
          <a:stretch>
            <a:fillRect/>
          </a:stretch>
        </p:blipFill>
        <p:spPr bwMode="auto">
          <a:xfrm>
            <a:off x="31364" y="152400"/>
            <a:ext cx="4005648" cy="76200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023" y="4800600"/>
            <a:ext cx="59416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023" y="612775"/>
            <a:ext cx="59416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023" y="5367338"/>
            <a:ext cx="59416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7"/>
          <p:cNvSpPr>
            <a:spLocks noGrp="1" noChangeArrowheads="1"/>
          </p:cNvSpPr>
          <p:nvPr>
            <p:ph type="sldNum" sz="quarter" idx="11"/>
          </p:nvPr>
        </p:nvSpPr>
        <p:spPr>
          <a:ln/>
        </p:spPr>
        <p:txBody>
          <a:bodyPr/>
          <a:lstStyle>
            <a:lvl1pPr>
              <a:defRPr/>
            </a:lvl1pPr>
          </a:lstStyle>
          <a:p>
            <a:pPr>
              <a:defRPr/>
            </a:pPr>
            <a:fld id="{A9576B7E-0B8F-44FB-908C-5C7A9938DC0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472676A9-AEAF-4217-92E2-61C4D9A3DF8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832" y="395288"/>
            <a:ext cx="2228136"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425" y="395288"/>
            <a:ext cx="651936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06980A22-934C-4E5B-8270-28FF1D9C89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255" y="4406911"/>
            <a:ext cx="8417401"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255" y="2906713"/>
            <a:ext cx="84174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70AAF7A7-BA06-4D89-800C-AEC251584424}" type="slidenum">
              <a:rPr lang="en-US"/>
              <a:pPr>
                <a:defRPr/>
              </a:pPr>
              <a:t>‹#›</a:t>
            </a:fld>
            <a:endParaRPr lang="en-US"/>
          </a:p>
        </p:txBody>
      </p:sp>
      <p:pic>
        <p:nvPicPr>
          <p:cNvPr id="6" name="Picture 5"/>
          <p:cNvPicPr>
            <a:picLocks noChangeAspect="1" noChangeArrowheads="1"/>
          </p:cNvPicPr>
          <p:nvPr userDrawn="1"/>
        </p:nvPicPr>
        <p:blipFill>
          <a:blip r:embed="rId2" cstate="print"/>
          <a:srcRect/>
          <a:stretch>
            <a:fillRect/>
          </a:stretch>
        </p:blipFill>
        <p:spPr bwMode="auto">
          <a:xfrm>
            <a:off x="107564" y="152400"/>
            <a:ext cx="4005648" cy="762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425"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4220" y="1546227"/>
            <a:ext cx="43737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A9C6CE1D-0014-4E07-A2C2-7B8BAAFD62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141" y="274638"/>
            <a:ext cx="89125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141" y="1535113"/>
            <a:ext cx="43754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141" y="2174875"/>
            <a:ext cx="43754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498" y="1535113"/>
            <a:ext cx="43771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498" y="2174875"/>
            <a:ext cx="43771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8" name="Rectangle 6"/>
          <p:cNvSpPr>
            <a:spLocks noGrp="1" noChangeArrowheads="1"/>
          </p:cNvSpPr>
          <p:nvPr>
            <p:ph type="sldNum" sz="quarter" idx="11"/>
          </p:nvPr>
        </p:nvSpPr>
        <p:spPr>
          <a:ln/>
        </p:spPr>
        <p:txBody>
          <a:bodyPr/>
          <a:lstStyle>
            <a:lvl1pPr>
              <a:defRPr/>
            </a:lvl1pPr>
          </a:lstStyle>
          <a:p>
            <a:pPr>
              <a:defRPr/>
            </a:pPr>
            <a:fld id="{54D2706C-7F45-44DC-A6DE-4D5AA4E4E9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4" name="Rectangle 6"/>
          <p:cNvSpPr>
            <a:spLocks noGrp="1" noChangeArrowheads="1"/>
          </p:cNvSpPr>
          <p:nvPr>
            <p:ph type="sldNum" sz="quarter" idx="11"/>
          </p:nvPr>
        </p:nvSpPr>
        <p:spPr>
          <a:ln/>
        </p:spPr>
        <p:txBody>
          <a:bodyPr/>
          <a:lstStyle>
            <a:lvl1pPr>
              <a:defRPr/>
            </a:lvl1pPr>
          </a:lstStyle>
          <a:p>
            <a:pPr>
              <a:defRPr/>
            </a:pPr>
            <a:fld id="{F2A8E328-0DCD-4502-98BC-73C2E79B091A}" type="slidenum">
              <a:rPr lang="en-US"/>
              <a:pPr>
                <a:defRPr/>
              </a:pPr>
              <a:t>‹#›</a:t>
            </a:fld>
            <a:endParaRPr lang="en-US"/>
          </a:p>
        </p:txBody>
      </p:sp>
      <p:pic>
        <p:nvPicPr>
          <p:cNvPr id="5" name="Picture 4"/>
          <p:cNvPicPr>
            <a:picLocks noChangeAspect="1" noChangeArrowheads="1"/>
          </p:cNvPicPr>
          <p:nvPr userDrawn="1"/>
        </p:nvPicPr>
        <p:blipFill>
          <a:blip r:embed="rId2" cstate="print"/>
          <a:srcRect/>
          <a:stretch>
            <a:fillRect/>
          </a:stretch>
        </p:blipFill>
        <p:spPr bwMode="auto">
          <a:xfrm>
            <a:off x="183764" y="228600"/>
            <a:ext cx="4005648" cy="7620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3" name="Rectangle 6"/>
          <p:cNvSpPr>
            <a:spLocks noGrp="1" noChangeArrowheads="1"/>
          </p:cNvSpPr>
          <p:nvPr>
            <p:ph type="sldNum" sz="quarter" idx="11"/>
          </p:nvPr>
        </p:nvSpPr>
        <p:spPr>
          <a:ln/>
        </p:spPr>
        <p:txBody>
          <a:bodyPr/>
          <a:lstStyle>
            <a:lvl1pPr>
              <a:defRPr/>
            </a:lvl1pPr>
          </a:lstStyle>
          <a:p>
            <a:pPr>
              <a:defRPr/>
            </a:pPr>
            <a:fld id="{53E53422-CB0D-4753-994A-3DD5E039BD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147" y="273050"/>
            <a:ext cx="32579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730" y="273061"/>
            <a:ext cx="55359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147" y="1435103"/>
            <a:ext cx="3257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79CF2615-BA8A-4B43-9245-69F605E295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023" y="4800600"/>
            <a:ext cx="59416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023" y="612775"/>
            <a:ext cx="59416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023" y="5367338"/>
            <a:ext cx="59416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B9A680FA-84E6-40E1-A43F-CE77539BFD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sp>
        <p:nvSpPr>
          <p:cNvPr id="1027" name="Rectangle 2"/>
          <p:cNvSpPr>
            <a:spLocks noGrp="1" noChangeArrowheads="1"/>
          </p:cNvSpPr>
          <p:nvPr>
            <p:ph type="title"/>
          </p:nvPr>
        </p:nvSpPr>
        <p:spPr bwMode="auto">
          <a:xfrm>
            <a:off x="395288" y="395288"/>
            <a:ext cx="8912225"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95288" y="1546225"/>
            <a:ext cx="8912225"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72069" name="Rectangle 5"/>
          <p:cNvSpPr>
            <a:spLocks noGrp="1" noChangeArrowheads="1"/>
          </p:cNvSpPr>
          <p:nvPr>
            <p:ph type="ftr" sz="quarter" idx="3"/>
          </p:nvPr>
        </p:nvSpPr>
        <p:spPr bwMode="gray">
          <a:xfrm>
            <a:off x="412750" y="6545263"/>
            <a:ext cx="539750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spcBef>
                <a:spcPct val="0"/>
              </a:spcBef>
              <a:defRPr sz="900">
                <a:solidFill>
                  <a:schemeClr val="bg1"/>
                </a:solidFill>
                <a:latin typeface="Verdana" charset="0"/>
                <a:ea typeface="ＭＳ Ｐゴシック" charset="0"/>
                <a:cs typeface="ＭＳ Ｐゴシック" charset="0"/>
              </a:defRPr>
            </a:lvl1pPr>
          </a:lstStyle>
          <a:p>
            <a:pPr>
              <a:defRPr/>
            </a:pPr>
            <a:r>
              <a:rPr lang="en-US"/>
              <a:t>Presentation Title runs here  l  00/00/00</a:t>
            </a:r>
          </a:p>
        </p:txBody>
      </p:sp>
      <p:sp>
        <p:nvSpPr>
          <p:cNvPr id="472070" name="Rectangle 6"/>
          <p:cNvSpPr>
            <a:spLocks noGrp="1" noChangeArrowheads="1"/>
          </p:cNvSpPr>
          <p:nvPr>
            <p:ph type="sldNum" sz="quarter" idx="4"/>
          </p:nvPr>
        </p:nvSpPr>
        <p:spPr bwMode="gray">
          <a:xfrm>
            <a:off x="165100" y="6545263"/>
            <a:ext cx="358775"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defRPr sz="900">
                <a:solidFill>
                  <a:schemeClr val="bg1"/>
                </a:solidFill>
                <a:ea typeface="MS PGothic" pitchFamily="34" charset="-128"/>
              </a:defRPr>
            </a:lvl1pPr>
          </a:lstStyle>
          <a:p>
            <a:pPr>
              <a:defRPr/>
            </a:pPr>
            <a:fld id="{DBDFFA7E-D0EF-439B-9A2B-24190CDAD229}" type="slidenum">
              <a:rPr lang="en-US"/>
              <a:pPr>
                <a:defRPr/>
              </a:pPr>
              <a:t>‹#›</a:t>
            </a:fld>
            <a:endParaRPr lang="en-US"/>
          </a:p>
        </p:txBody>
      </p:sp>
      <p:pic>
        <p:nvPicPr>
          <p:cNvPr id="1031" name="Picture 12" descr="Pearson_Bound_White"/>
          <p:cNvPicPr>
            <a:picLocks noChangeAspect="1" noChangeArrowheads="1"/>
          </p:cNvPicPr>
          <p:nvPr/>
        </p:nvPicPr>
        <p:blipFill>
          <a:blip r:embed="rId13"/>
          <a:srcRect/>
          <a:stretch>
            <a:fillRect/>
          </a:stretch>
        </p:blipFill>
        <p:spPr bwMode="auto">
          <a:xfrm>
            <a:off x="8108950" y="6356350"/>
            <a:ext cx="179387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8"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hf hdr="0" dt="0"/>
  <p:txStyles>
    <p:titleStyle>
      <a:lvl1pPr algn="l" rtl="0" eaLnBrk="0" fontAlgn="base" hangingPunct="0">
        <a:spcBef>
          <a:spcPct val="0"/>
        </a:spcBef>
        <a:spcAft>
          <a:spcPct val="0"/>
        </a:spcAft>
        <a:defRPr sz="2400" b="1">
          <a:solidFill>
            <a:schemeClr val="accent1"/>
          </a:solidFill>
          <a:latin typeface="+mj-lt"/>
          <a:ea typeface="ＭＳ Ｐゴシック" pitchFamily="34" charset="-128"/>
          <a:cs typeface="+mj-cs"/>
        </a:defRPr>
      </a:lvl1pPr>
      <a:lvl2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ＭＳ Ｐゴシック" pitchFamily="34" charset="-128"/>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8"/>
          <p:cNvSpPr>
            <a:spLocks noChangeArrowheads="1"/>
          </p:cNvSpPr>
          <p:nvPr/>
        </p:nvSpPr>
        <p:spPr bwMode="gray">
          <a:xfrm>
            <a:off x="0" y="6397625"/>
            <a:ext cx="9904413"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sp>
        <p:nvSpPr>
          <p:cNvPr id="2051" name="Rectangle 2"/>
          <p:cNvSpPr>
            <a:spLocks noGrp="1" noChangeArrowheads="1"/>
          </p:cNvSpPr>
          <p:nvPr>
            <p:ph type="title"/>
          </p:nvPr>
        </p:nvSpPr>
        <p:spPr bwMode="auto">
          <a:xfrm>
            <a:off x="395288" y="395288"/>
            <a:ext cx="8912225"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395288" y="1546225"/>
            <a:ext cx="8912225"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90502" name="Rectangle 6"/>
          <p:cNvSpPr>
            <a:spLocks noGrp="1" noChangeArrowheads="1"/>
          </p:cNvSpPr>
          <p:nvPr>
            <p:ph type="ftr" sz="quarter" idx="3"/>
          </p:nvPr>
        </p:nvSpPr>
        <p:spPr bwMode="gray">
          <a:xfrm>
            <a:off x="412750" y="6545263"/>
            <a:ext cx="539750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spcBef>
                <a:spcPct val="0"/>
              </a:spcBef>
              <a:defRPr sz="900">
                <a:solidFill>
                  <a:schemeClr val="bg1"/>
                </a:solidFill>
                <a:latin typeface="Verdana" charset="0"/>
                <a:ea typeface="ＭＳ Ｐゴシック" charset="0"/>
                <a:cs typeface="ＭＳ Ｐゴシック" charset="0"/>
              </a:defRPr>
            </a:lvl1pPr>
          </a:lstStyle>
          <a:p>
            <a:pPr>
              <a:defRPr/>
            </a:pPr>
            <a:r>
              <a:rPr lang="en-US"/>
              <a:t>Presentation Title runs here  l  00/00/00</a:t>
            </a:r>
          </a:p>
        </p:txBody>
      </p:sp>
      <p:sp>
        <p:nvSpPr>
          <p:cNvPr id="490503" name="Rectangle 7"/>
          <p:cNvSpPr>
            <a:spLocks noGrp="1" noChangeArrowheads="1"/>
          </p:cNvSpPr>
          <p:nvPr>
            <p:ph type="sldNum" sz="quarter" idx="4"/>
          </p:nvPr>
        </p:nvSpPr>
        <p:spPr bwMode="gray">
          <a:xfrm>
            <a:off x="163513" y="6545263"/>
            <a:ext cx="358775"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0" hangingPunct="0">
              <a:defRPr sz="900">
                <a:solidFill>
                  <a:schemeClr val="bg1"/>
                </a:solidFill>
                <a:ea typeface="MS PGothic" pitchFamily="34" charset="-128"/>
              </a:defRPr>
            </a:lvl1pPr>
          </a:lstStyle>
          <a:p>
            <a:pPr>
              <a:defRPr/>
            </a:pPr>
            <a:fld id="{A216E4E4-0BDE-4019-9F6A-11CA1C01A2D0}" type="slidenum">
              <a:rPr lang="en-US"/>
              <a:pPr>
                <a:defRPr/>
              </a:pPr>
              <a:t>‹#›</a:t>
            </a:fld>
            <a:endParaRPr lang="en-US"/>
          </a:p>
        </p:txBody>
      </p:sp>
      <p:pic>
        <p:nvPicPr>
          <p:cNvPr id="2055" name="Picture 9" descr="Pearson_Bound_White"/>
          <p:cNvPicPr>
            <a:picLocks noChangeAspect="1" noChangeArrowheads="1"/>
          </p:cNvPicPr>
          <p:nvPr/>
        </p:nvPicPr>
        <p:blipFill>
          <a:blip r:embed="rId13"/>
          <a:srcRect/>
          <a:stretch>
            <a:fillRect/>
          </a:stretch>
        </p:blipFill>
        <p:spPr bwMode="auto">
          <a:xfrm>
            <a:off x="8108950" y="6356350"/>
            <a:ext cx="179387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0"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p:hf hdr="0" dt="0"/>
  <p:txStyles>
    <p:titleStyle>
      <a:lvl1pPr algn="l" rtl="0" eaLnBrk="0" fontAlgn="base" hangingPunct="0">
        <a:spcBef>
          <a:spcPct val="0"/>
        </a:spcBef>
        <a:spcAft>
          <a:spcPct val="0"/>
        </a:spcAft>
        <a:defRPr sz="2400" b="1">
          <a:solidFill>
            <a:schemeClr val="accent1"/>
          </a:solidFill>
          <a:latin typeface="+mj-lt"/>
          <a:ea typeface="ＭＳ Ｐゴシック" pitchFamily="34" charset="-128"/>
          <a:cs typeface="+mj-cs"/>
        </a:defRPr>
      </a:lvl1pPr>
      <a:lvl2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pitchFamily="34" charset="-128"/>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ＭＳ Ｐゴシック" pitchFamily="34" charset="-128"/>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194247" y="211138"/>
            <a:ext cx="4786365" cy="1143000"/>
          </a:xfrm>
        </p:spPr>
        <p:txBody>
          <a:bodyPr/>
          <a:lstStyle/>
          <a:p>
            <a:pPr eaLnBrk="1" hangingPunct="1"/>
            <a:r>
              <a:rPr lang="en-US" dirty="0" smtClean="0"/>
              <a:t>What is Classrooms?</a:t>
            </a:r>
          </a:p>
        </p:txBody>
      </p:sp>
      <p:sp>
        <p:nvSpPr>
          <p:cNvPr id="4099" name="Rectangle 3"/>
          <p:cNvSpPr>
            <a:spLocks noGrp="1" noChangeArrowheads="1"/>
          </p:cNvSpPr>
          <p:nvPr>
            <p:ph idx="1"/>
          </p:nvPr>
        </p:nvSpPr>
        <p:spPr>
          <a:xfrm>
            <a:off x="412617" y="1295400"/>
            <a:ext cx="8912543" cy="4525963"/>
          </a:xfrm>
        </p:spPr>
        <p:txBody>
          <a:bodyPr/>
          <a:lstStyle/>
          <a:p>
            <a:pPr eaLnBrk="1" hangingPunct="1">
              <a:lnSpc>
                <a:spcPct val="90000"/>
              </a:lnSpc>
              <a:buFontTx/>
              <a:buNone/>
            </a:pPr>
            <a:r>
              <a:rPr lang="en-US" sz="1800" smtClean="0"/>
              <a:t>      </a:t>
            </a:r>
            <a:endParaRPr lang="en-US" sz="2400" smtClean="0"/>
          </a:p>
        </p:txBody>
      </p:sp>
      <p:sp>
        <p:nvSpPr>
          <p:cNvPr id="4" name="Rectangle 3"/>
          <p:cNvSpPr txBox="1">
            <a:spLocks noChangeArrowheads="1"/>
          </p:cNvSpPr>
          <p:nvPr/>
        </p:nvSpPr>
        <p:spPr bwMode="auto">
          <a:xfrm>
            <a:off x="742712" y="1752600"/>
            <a:ext cx="8417401" cy="4114800"/>
          </a:xfrm>
          <a:prstGeom prst="rect">
            <a:avLst/>
          </a:prstGeom>
          <a:noFill/>
          <a:ln w="9525">
            <a:noFill/>
            <a:miter lim="800000"/>
            <a:headEnd/>
            <a:tailEnd/>
          </a:ln>
        </p:spPr>
        <p:txBody>
          <a:bodyPr/>
          <a:lstStyle/>
          <a:p>
            <a:pPr marL="342900" indent="-342900">
              <a:spcBef>
                <a:spcPct val="20000"/>
              </a:spcBef>
              <a:buSzPct val="120000"/>
              <a:defRPr/>
            </a:pPr>
            <a:r>
              <a:rPr lang="en-US" sz="2200" dirty="0">
                <a:latin typeface="+mn-lt"/>
                <a:ea typeface="ＭＳ Ｐゴシック"/>
                <a:cs typeface="ＭＳ Ｐゴシック"/>
              </a:rPr>
              <a:t>Classrooms is a module of Schoolnet that:</a:t>
            </a:r>
          </a:p>
          <a:p>
            <a:pPr marL="342900" indent="-342900">
              <a:spcBef>
                <a:spcPct val="20000"/>
              </a:spcBef>
              <a:buSzPct val="120000"/>
              <a:buFontTx/>
              <a:buBlip>
                <a:blip r:embed="rId3"/>
              </a:buBlip>
              <a:defRPr/>
            </a:pPr>
            <a:r>
              <a:rPr lang="en-US" sz="2000" dirty="0">
                <a:latin typeface="+mn-lt"/>
                <a:ea typeface="ＭＳ Ｐゴシック"/>
                <a:cs typeface="ＭＳ Ｐゴシック"/>
              </a:rPr>
              <a:t>Provides teachers with standards-based instructional tools, lessons and best practices </a:t>
            </a:r>
          </a:p>
          <a:p>
            <a:pPr>
              <a:spcBef>
                <a:spcPct val="20000"/>
              </a:spcBef>
              <a:buSzPct val="120000"/>
              <a:defRPr/>
            </a:pPr>
            <a:endParaRPr lang="en-US" sz="2000" dirty="0">
              <a:latin typeface="+mn-lt"/>
              <a:ea typeface="ＭＳ Ｐゴシック"/>
              <a:cs typeface="ＭＳ Ｐゴシック"/>
            </a:endParaRPr>
          </a:p>
          <a:p>
            <a:pPr marL="342900" indent="-342900">
              <a:spcBef>
                <a:spcPct val="20000"/>
              </a:spcBef>
              <a:buSzPct val="120000"/>
              <a:buFontTx/>
              <a:buBlip>
                <a:blip r:embed="rId3"/>
              </a:buBlip>
              <a:defRPr/>
            </a:pPr>
            <a:r>
              <a:rPr lang="en-US" sz="2000" dirty="0">
                <a:latin typeface="+mn-lt"/>
                <a:ea typeface="ＭＳ Ｐゴシック"/>
                <a:cs typeface="ＭＳ Ｐゴシック"/>
              </a:rPr>
              <a:t>Delivers class and student level data to the teacher’s desktop</a:t>
            </a:r>
          </a:p>
          <a:p>
            <a:pPr>
              <a:spcBef>
                <a:spcPct val="20000"/>
              </a:spcBef>
              <a:buSzPct val="120000"/>
              <a:defRPr/>
            </a:pPr>
            <a:endParaRPr lang="en-US" sz="2000" dirty="0">
              <a:latin typeface="+mn-lt"/>
              <a:ea typeface="ＭＳ Ｐゴシック"/>
              <a:cs typeface="ＭＳ Ｐゴシック"/>
            </a:endParaRPr>
          </a:p>
          <a:p>
            <a:pPr marL="342900" indent="-342900">
              <a:spcBef>
                <a:spcPct val="20000"/>
              </a:spcBef>
              <a:buSzPct val="120000"/>
              <a:buFontTx/>
              <a:buBlip>
                <a:blip r:embed="rId3"/>
              </a:buBlip>
              <a:defRPr/>
            </a:pPr>
            <a:r>
              <a:rPr lang="en-US" sz="2000" dirty="0">
                <a:latin typeface="+mn-lt"/>
                <a:ea typeface="ＭＳ Ｐゴシック"/>
                <a:cs typeface="ＭＳ Ｐゴシック"/>
              </a:rPr>
              <a:t>Provides teachers the information they need anytime and anywhere 24/7</a:t>
            </a:r>
          </a:p>
          <a:p>
            <a:pPr marL="342900" indent="-342900">
              <a:spcBef>
                <a:spcPct val="20000"/>
              </a:spcBef>
              <a:buSzPct val="120000"/>
              <a:buFontTx/>
              <a:buBlip>
                <a:blip r:embed="rId3"/>
              </a:buBlip>
              <a:defRPr/>
            </a:pPr>
            <a:endParaRPr lang="en-US" kern="0" dirty="0">
              <a:solidFill>
                <a:srgbClr val="000000"/>
              </a:solidFill>
              <a:latin typeface="+mn-lt"/>
              <a:ea typeface="+mn-ea"/>
            </a:endParaRPr>
          </a:p>
          <a:p>
            <a:pPr marL="342900" indent="-342900">
              <a:spcBef>
                <a:spcPct val="20000"/>
              </a:spcBef>
              <a:buSzPct val="120000"/>
              <a:buFontTx/>
              <a:buBlip>
                <a:blip r:embed="rId3"/>
              </a:buBlip>
              <a:defRPr/>
            </a:pPr>
            <a:endParaRPr lang="en-US" sz="1900" b="1" kern="0" dirty="0">
              <a:solidFill>
                <a:srgbClr val="000000"/>
              </a:solidFill>
              <a:effectLst>
                <a:outerShdw blurRad="38100" dist="38100" dir="2700000" algn="tl">
                  <a:srgbClr val="C0C0C0"/>
                </a:outerShdw>
              </a:effectLst>
              <a:latin typeface="+mn-lt"/>
              <a:ea typeface="+mn-ea"/>
            </a:endParaRPr>
          </a:p>
          <a:p>
            <a:pPr marL="342900" indent="-342900">
              <a:spcBef>
                <a:spcPct val="20000"/>
              </a:spcBef>
              <a:buSzPct val="120000"/>
              <a:defRPr/>
            </a:pPr>
            <a:endParaRPr lang="en-US" sz="1900" b="1" kern="0" dirty="0">
              <a:solidFill>
                <a:srgbClr val="000000"/>
              </a:solidFill>
              <a:effectLst>
                <a:outerShdw blurRad="38100" dist="38100" dir="2700000" algn="tl">
                  <a:srgbClr val="C0C0C0"/>
                </a:outerShdw>
              </a:effectLst>
              <a:latin typeface="+mn-lt"/>
              <a:ea typeface="+mn-ea"/>
            </a:endParaRPr>
          </a:p>
          <a:p>
            <a:pPr marL="342900" indent="-342900">
              <a:spcBef>
                <a:spcPct val="20000"/>
              </a:spcBef>
              <a:buSzPct val="120000"/>
              <a:buFontTx/>
              <a:buBlip>
                <a:blip r:embed="rId3"/>
              </a:buBlip>
              <a:defRPr/>
            </a:pPr>
            <a:endParaRPr lang="en-US" sz="1900" kern="0" dirty="0">
              <a:solidFill>
                <a:srgbClr val="00CC00"/>
              </a:solidFill>
              <a:latin typeface="+mn-lt"/>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815518" y="2819400"/>
            <a:ext cx="7674689" cy="1828800"/>
          </a:xfrm>
        </p:spPr>
        <p:txBody>
          <a:bodyPr/>
          <a:lstStyle/>
          <a:p>
            <a:pPr algn="r" eaLnBrk="1" hangingPunct="1"/>
            <a:r>
              <a:rPr lang="en-US" sz="3600" dirty="0" smtClean="0"/>
              <a:t>HOW DO I CREATE INSTRUCTIONAL MATERIALS?</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Instructional Materials</a:t>
            </a:r>
          </a:p>
        </p:txBody>
      </p:sp>
      <p:sp>
        <p:nvSpPr>
          <p:cNvPr id="36867" name="Rectangle 3"/>
          <p:cNvSpPr>
            <a:spLocks noGrp="1" noChangeArrowheads="1"/>
          </p:cNvSpPr>
          <p:nvPr>
            <p:ph idx="1"/>
          </p:nvPr>
        </p:nvSpPr>
        <p:spPr>
          <a:xfrm>
            <a:off x="455612" y="1341437"/>
            <a:ext cx="8912225" cy="4525963"/>
          </a:xfrm>
        </p:spPr>
        <p:txBody>
          <a:bodyPr/>
          <a:lstStyle/>
          <a:p>
            <a:pPr eaLnBrk="1" hangingPunct="1">
              <a:lnSpc>
                <a:spcPct val="90000"/>
              </a:lnSpc>
              <a:buFontTx/>
              <a:buNone/>
              <a:defRPr/>
            </a:pPr>
            <a:r>
              <a:rPr lang="en-US" b="1" dirty="0" smtClean="0"/>
              <a:t>In Classrooms, “Instructional Material” refers to:</a:t>
            </a:r>
          </a:p>
          <a:p>
            <a:pPr marL="457200" indent="-457200" eaLnBrk="1" hangingPunct="1">
              <a:lnSpc>
                <a:spcPct val="90000"/>
              </a:lnSpc>
              <a:buFont typeface="Arial" pitchFamily="34" charset="0"/>
              <a:buChar char="•"/>
              <a:defRPr/>
            </a:pPr>
            <a:endParaRPr lang="en-US" b="1" dirty="0" smtClean="0">
              <a:solidFill>
                <a:srgbClr val="364395"/>
              </a:solidFill>
            </a:endParaRPr>
          </a:p>
          <a:p>
            <a:pPr marL="457200" indent="-457200" eaLnBrk="1" hangingPunct="1">
              <a:lnSpc>
                <a:spcPct val="90000"/>
              </a:lnSpc>
              <a:buFont typeface="Arial" pitchFamily="34" charset="0"/>
              <a:buChar char="•"/>
              <a:defRPr/>
            </a:pPr>
            <a:r>
              <a:rPr lang="en-US" b="1" dirty="0" smtClean="0">
                <a:solidFill>
                  <a:srgbClr val="364395"/>
                </a:solidFill>
              </a:rPr>
              <a:t>Curriculum</a:t>
            </a:r>
          </a:p>
          <a:p>
            <a:pPr marL="457200" indent="-457200" eaLnBrk="1" hangingPunct="1">
              <a:lnSpc>
                <a:spcPct val="90000"/>
              </a:lnSpc>
              <a:buFont typeface="Arial" pitchFamily="34" charset="0"/>
              <a:buChar char="•"/>
              <a:defRPr/>
            </a:pPr>
            <a:r>
              <a:rPr lang="en-US" b="1" dirty="0" smtClean="0">
                <a:solidFill>
                  <a:srgbClr val="364395"/>
                </a:solidFill>
              </a:rPr>
              <a:t>Curricular Units</a:t>
            </a:r>
          </a:p>
          <a:p>
            <a:pPr marL="457200" indent="-457200" eaLnBrk="1" hangingPunct="1">
              <a:lnSpc>
                <a:spcPct val="90000"/>
              </a:lnSpc>
              <a:buFont typeface="Arial" pitchFamily="34" charset="0"/>
              <a:buChar char="•"/>
              <a:defRPr/>
            </a:pPr>
            <a:r>
              <a:rPr lang="en-US" b="1" dirty="0" smtClean="0">
                <a:solidFill>
                  <a:srgbClr val="364395"/>
                </a:solidFill>
              </a:rPr>
              <a:t>Instructional Units</a:t>
            </a:r>
          </a:p>
          <a:p>
            <a:pPr marL="457200" indent="-457200" eaLnBrk="1" hangingPunct="1">
              <a:lnSpc>
                <a:spcPct val="90000"/>
              </a:lnSpc>
              <a:buFont typeface="Arial" pitchFamily="34" charset="0"/>
              <a:buChar char="•"/>
              <a:defRPr/>
            </a:pPr>
            <a:r>
              <a:rPr lang="en-US" b="1" dirty="0" smtClean="0">
                <a:solidFill>
                  <a:srgbClr val="364395"/>
                </a:solidFill>
              </a:rPr>
              <a:t>Lessons</a:t>
            </a:r>
          </a:p>
          <a:p>
            <a:pPr marL="457200" indent="-457200" eaLnBrk="1" hangingPunct="1">
              <a:lnSpc>
                <a:spcPct val="90000"/>
              </a:lnSpc>
              <a:buFont typeface="Arial" pitchFamily="34" charset="0"/>
              <a:buChar char="•"/>
              <a:defRPr/>
            </a:pPr>
            <a:r>
              <a:rPr lang="en-US" b="1" dirty="0" smtClean="0">
                <a:solidFill>
                  <a:srgbClr val="364395"/>
                </a:solidFill>
              </a:rPr>
              <a:t>Resources</a:t>
            </a:r>
          </a:p>
          <a:p>
            <a:pPr marL="457200" indent="-457200" eaLnBrk="1" hangingPunct="1">
              <a:lnSpc>
                <a:spcPct val="90000"/>
              </a:lnSpc>
              <a:buFont typeface="Arial" pitchFamily="34" charset="0"/>
              <a:buChar char="•"/>
              <a:defRPr/>
            </a:pPr>
            <a:r>
              <a:rPr lang="en-US" b="1" dirty="0" smtClean="0">
                <a:solidFill>
                  <a:srgbClr val="364395"/>
                </a:solidFill>
              </a:rPr>
              <a:t>Assessments</a:t>
            </a:r>
          </a:p>
          <a:p>
            <a:pPr eaLnBrk="1" hangingPunct="1">
              <a:lnSpc>
                <a:spcPct val="90000"/>
              </a:lnSpc>
              <a:defRPr/>
            </a:pPr>
            <a:endParaRPr lang="en-US" sz="2800" dirty="0" smtClean="0"/>
          </a:p>
        </p:txBody>
      </p:sp>
      <p:sp>
        <p:nvSpPr>
          <p:cNvPr id="31748" name="Slide Number Placeholder 3"/>
          <p:cNvSpPr>
            <a:spLocks noGrp="1"/>
          </p:cNvSpPr>
          <p:nvPr>
            <p:ph type="sldNum" sz="quarter" idx="11"/>
          </p:nvPr>
        </p:nvSpPr>
        <p:spPr>
          <a:xfrm>
            <a:off x="7097713" y="6248400"/>
            <a:ext cx="2062162" cy="457200"/>
          </a:xfrm>
          <a:noFill/>
          <a:ln>
            <a:miter lim="800000"/>
            <a:headEnd/>
            <a:tailEnd/>
          </a:ln>
        </p:spPr>
        <p:txBody>
          <a:bodyPr/>
          <a:lstStyle/>
          <a:p>
            <a:endParaRPr lang="en-US" smtClean="0">
              <a:ea typeface="ＭＳ Ｐゴシック" pitchFamily="34" charset="-128"/>
            </a:endParaRPr>
          </a:p>
          <a:p>
            <a:fld id="{7978B554-652B-4699-8411-8E2D0000F6AF}" type="slidenum">
              <a:rPr lang="en-US" smtClean="0">
                <a:ea typeface="ＭＳ Ｐゴシック" pitchFamily="34" charset="-128"/>
              </a:rPr>
              <a:pPr/>
              <a:t>3</a:t>
            </a:fld>
            <a:endParaRPr lang="en-US" smtClean="0">
              <a:ea typeface="ＭＳ Ｐゴシック" pitchFamily="34" charset="-128"/>
            </a:endParaRPr>
          </a:p>
        </p:txBody>
      </p:sp>
      <p:sp>
        <p:nvSpPr>
          <p:cNvPr id="5" name="Content Placeholder 2"/>
          <p:cNvSpPr txBox="1">
            <a:spLocks/>
          </p:cNvSpPr>
          <p:nvPr/>
        </p:nvSpPr>
        <p:spPr bwMode="auto">
          <a:xfrm>
            <a:off x="4037012" y="3657600"/>
            <a:ext cx="5561013" cy="2209800"/>
          </a:xfrm>
          <a:prstGeom prst="rect">
            <a:avLst/>
          </a:prstGeom>
          <a:solidFill>
            <a:schemeClr val="bg1"/>
          </a:solidFill>
          <a:ln w="19050">
            <a:solidFill>
              <a:srgbClr val="292F82"/>
            </a:solidFill>
            <a:miter lim="800000"/>
            <a:headEnd/>
            <a:tailEnd/>
          </a:ln>
        </p:spPr>
        <p:txBody>
          <a:bodyPr vert="horz" wrap="square" lIns="91440" tIns="137160" rIns="91440" bIns="45720" numCol="1" anchor="t" anchorCtr="0" compatLnSpc="1">
            <a:prstTxWarp prst="textNoShape">
              <a:avLst/>
            </a:prstTxWarp>
          </a:bodyPr>
          <a:lstStyle/>
          <a:p>
            <a:pPr marL="285750" marR="0" lvl="0" indent="-285750" algn="ctr" defTabSz="914400" rtl="0" eaLnBrk="1" fontAlgn="base" latinLnBrk="0" hangingPunct="1">
              <a:lnSpc>
                <a:spcPct val="100000"/>
              </a:lnSpc>
              <a:spcBef>
                <a:spcPts val="600"/>
              </a:spcBef>
              <a:spcAft>
                <a:spcPts val="600"/>
              </a:spcAft>
              <a:buClrTx/>
              <a:buSzPct val="120000"/>
              <a:tabLst/>
              <a:defRPr/>
            </a:pPr>
            <a:r>
              <a:rPr lang="en-US" b="1" u="sng" dirty="0" smtClean="0"/>
              <a:t>Note</a:t>
            </a:r>
          </a:p>
          <a:p>
            <a:pPr marL="285750" marR="0" lvl="0" indent="-285750" algn="l" defTabSz="914400" rtl="0" eaLnBrk="1" fontAlgn="base" latinLnBrk="0" hangingPunct="1">
              <a:lnSpc>
                <a:spcPct val="100000"/>
              </a:lnSpc>
              <a:spcBef>
                <a:spcPts val="600"/>
              </a:spcBef>
              <a:spcAft>
                <a:spcPts val="600"/>
              </a:spcAft>
              <a:buClrTx/>
              <a:buSzPct val="120000"/>
              <a:tabLst/>
              <a:defRPr/>
            </a:pPr>
            <a:r>
              <a:rPr lang="en-US" sz="2000" b="1" dirty="0" smtClean="0"/>
              <a:t>Teachers are </a:t>
            </a:r>
            <a:r>
              <a:rPr lang="en-US" sz="2000" b="1" dirty="0" err="1" smtClean="0"/>
              <a:t>permissioned</a:t>
            </a:r>
            <a:r>
              <a:rPr lang="en-US" sz="2000" b="1" dirty="0" smtClean="0"/>
              <a:t> to create:</a:t>
            </a:r>
          </a:p>
          <a:p>
            <a:pPr marL="914400" lvl="1" indent="-457200">
              <a:lnSpc>
                <a:spcPct val="90000"/>
              </a:lnSpc>
              <a:buFont typeface="Arial" pitchFamily="34" charset="0"/>
              <a:buChar char="•"/>
              <a:defRPr/>
            </a:pPr>
            <a:r>
              <a:rPr lang="en-US" sz="2000" b="1" dirty="0" smtClean="0"/>
              <a:t>Instructional Units</a:t>
            </a:r>
          </a:p>
          <a:p>
            <a:pPr marL="914400" lvl="1" indent="-457200">
              <a:lnSpc>
                <a:spcPct val="90000"/>
              </a:lnSpc>
              <a:buFont typeface="Arial" pitchFamily="34" charset="0"/>
              <a:buChar char="•"/>
              <a:defRPr/>
            </a:pPr>
            <a:r>
              <a:rPr lang="en-US" sz="2000" b="1" dirty="0" smtClean="0"/>
              <a:t>Lessons</a:t>
            </a:r>
          </a:p>
          <a:p>
            <a:pPr marL="914400" lvl="1" indent="-457200">
              <a:lnSpc>
                <a:spcPct val="90000"/>
              </a:lnSpc>
              <a:buFont typeface="Arial" pitchFamily="34" charset="0"/>
              <a:buChar char="•"/>
              <a:defRPr/>
            </a:pPr>
            <a:r>
              <a:rPr lang="en-US" sz="2000" b="1" dirty="0" smtClean="0"/>
              <a:t>Resources</a:t>
            </a:r>
          </a:p>
          <a:p>
            <a:pPr marL="914400" lvl="1" indent="-457200">
              <a:lnSpc>
                <a:spcPct val="90000"/>
              </a:lnSpc>
              <a:buFont typeface="Arial" pitchFamily="34" charset="0"/>
              <a:buChar char="•"/>
              <a:defRPr/>
            </a:pPr>
            <a:r>
              <a:rPr lang="en-US" sz="2000" b="1" dirty="0" smtClean="0"/>
              <a:t>Assessments</a:t>
            </a:r>
          </a:p>
          <a:p>
            <a:pPr marL="285750" marR="0" lvl="0" indent="-285750" algn="l" defTabSz="914400" rtl="0" eaLnBrk="1" fontAlgn="base" latinLnBrk="0" hangingPunct="1">
              <a:lnSpc>
                <a:spcPct val="100000"/>
              </a:lnSpc>
              <a:spcBef>
                <a:spcPts val="600"/>
              </a:spcBef>
              <a:spcAft>
                <a:spcPts val="600"/>
              </a:spcAft>
              <a:buClrTx/>
              <a:buSzPct val="120000"/>
              <a:tabLst/>
              <a:defRPr/>
            </a:pPr>
            <a:endParaRPr kumimoji="0" lang="en-US" sz="2000" b="0" i="0" u="none" strike="noStrike" kern="0" cap="none" spc="0" normalizeH="0" baseline="0" noProof="0" dirty="0" smtClean="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5408612" y="609600"/>
            <a:ext cx="3808413" cy="609600"/>
          </a:xfrm>
        </p:spPr>
        <p:txBody>
          <a:bodyPr/>
          <a:lstStyle/>
          <a:p>
            <a:pPr eaLnBrk="1" hangingPunct="1"/>
            <a:r>
              <a:rPr lang="en-US" dirty="0" smtClean="0">
                <a:solidFill>
                  <a:srgbClr val="292F82"/>
                </a:solidFill>
              </a:rPr>
              <a:t>Create Materials</a:t>
            </a:r>
          </a:p>
        </p:txBody>
      </p:sp>
      <p:grpSp>
        <p:nvGrpSpPr>
          <p:cNvPr id="7" name="Group 6"/>
          <p:cNvGrpSpPr/>
          <p:nvPr/>
        </p:nvGrpSpPr>
        <p:grpSpPr>
          <a:xfrm>
            <a:off x="684212" y="1600200"/>
            <a:ext cx="7616825" cy="2057400"/>
            <a:chOff x="685800" y="1143000"/>
            <a:chExt cx="7616825" cy="2057400"/>
          </a:xfrm>
        </p:grpSpPr>
        <p:pic>
          <p:nvPicPr>
            <p:cNvPr id="1026" name="Picture 2"/>
            <p:cNvPicPr>
              <a:picLocks noChangeAspect="1" noChangeArrowheads="1"/>
            </p:cNvPicPr>
            <p:nvPr/>
          </p:nvPicPr>
          <p:blipFill>
            <a:blip r:embed="rId3"/>
            <a:srcRect l="17570" t="39583" r="23890" b="32292"/>
            <a:stretch>
              <a:fillRect/>
            </a:stretch>
          </p:blipFill>
          <p:spPr bwMode="auto">
            <a:xfrm>
              <a:off x="685800" y="1143000"/>
              <a:ext cx="7616825" cy="2057400"/>
            </a:xfrm>
            <a:prstGeom prst="rect">
              <a:avLst/>
            </a:prstGeom>
            <a:noFill/>
            <a:ln w="9525">
              <a:solidFill>
                <a:schemeClr val="accent1"/>
              </a:solidFill>
              <a:miter lim="800000"/>
              <a:headEnd/>
              <a:tailEnd/>
            </a:ln>
            <a:effectLst>
              <a:outerShdw dist="38100" dir="2700000" algn="tl" rotWithShape="0">
                <a:srgbClr val="808080">
                  <a:alpha val="42998"/>
                </a:srgbClr>
              </a:outerShdw>
            </a:effec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323013" y="1828800"/>
              <a:ext cx="1735138" cy="1280226"/>
            </a:xfrm>
            <a:prstGeom prst="rect">
              <a:avLst/>
            </a:prstGeom>
            <a:noFill/>
            <a:ln w="9525">
              <a:solidFill>
                <a:schemeClr val="accent1"/>
              </a:solidFill>
              <a:miter lim="800000"/>
              <a:headEnd/>
              <a:tailEnd/>
            </a:ln>
            <a:effectLst>
              <a:outerShdw dist="38100" dir="2700000" algn="tl" rotWithShape="0">
                <a:srgbClr val="808080">
                  <a:alpha val="42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0" name="Picture 7"/>
          <p:cNvPicPr>
            <a:picLocks noChangeAspect="1" noChangeArrowheads="1"/>
          </p:cNvPicPr>
          <p:nvPr/>
        </p:nvPicPr>
        <p:blipFill>
          <a:blip r:embed="rId5"/>
          <a:srcRect/>
          <a:stretch>
            <a:fillRect/>
          </a:stretch>
        </p:blipFill>
        <p:spPr bwMode="auto">
          <a:xfrm>
            <a:off x="4494212" y="4648200"/>
            <a:ext cx="4467225" cy="798513"/>
          </a:xfrm>
          <a:prstGeom prst="rect">
            <a:avLst/>
          </a:prstGeom>
          <a:noFill/>
          <a:ln w="9525">
            <a:solidFill>
              <a:schemeClr val="accent1"/>
            </a:solidFill>
            <a:miter lim="800000"/>
            <a:headEnd/>
            <a:tailEnd/>
          </a:ln>
          <a:effectLst>
            <a:outerShdw dist="38100" dir="2700000" algn="tl" rotWithShape="0">
              <a:srgbClr val="808080">
                <a:alpha val="42998"/>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5"/>
          <p:cNvSpPr>
            <a:spLocks noGrp="1"/>
          </p:cNvSpPr>
          <p:nvPr>
            <p:ph type="title"/>
          </p:nvPr>
        </p:nvSpPr>
        <p:spPr>
          <a:xfrm>
            <a:off x="5714999" y="304800"/>
            <a:ext cx="5256213" cy="609600"/>
          </a:xfrm>
        </p:spPr>
        <p:txBody>
          <a:bodyPr/>
          <a:lstStyle/>
          <a:p>
            <a:pPr eaLnBrk="1" hangingPunct="1"/>
            <a:r>
              <a:rPr lang="en-US" dirty="0" smtClean="0">
                <a:solidFill>
                  <a:srgbClr val="292F82"/>
                </a:solidFill>
              </a:rPr>
              <a:t>Create a Lesson</a:t>
            </a:r>
          </a:p>
        </p:txBody>
      </p:sp>
      <p:pic>
        <p:nvPicPr>
          <p:cNvPr id="35844" name="Picture 6"/>
          <p:cNvPicPr>
            <a:picLocks noChangeAspect="1" noChangeArrowheads="1"/>
          </p:cNvPicPr>
          <p:nvPr/>
        </p:nvPicPr>
        <p:blipFill>
          <a:blip r:embed="rId3"/>
          <a:srcRect/>
          <a:stretch>
            <a:fillRect/>
          </a:stretch>
        </p:blipFill>
        <p:spPr bwMode="auto">
          <a:xfrm>
            <a:off x="608012" y="1295400"/>
            <a:ext cx="8918691"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smtClean="0"/>
              <a:t>Attach Resources to a Lesson</a:t>
            </a:r>
          </a:p>
        </p:txBody>
      </p:sp>
      <p:sp>
        <p:nvSpPr>
          <p:cNvPr id="95234" name="Content Placeholder 2"/>
          <p:cNvSpPr>
            <a:spLocks noGrp="1"/>
          </p:cNvSpPr>
          <p:nvPr>
            <p:ph idx="1"/>
          </p:nvPr>
        </p:nvSpPr>
        <p:spPr bwMode="auto">
          <a:xfrm>
            <a:off x="395288" y="1295400"/>
            <a:ext cx="8912225" cy="4525963"/>
          </a:xfrm>
          <a:noFill/>
          <a:ln>
            <a:miter lim="800000"/>
            <a:headEnd/>
            <a:tailEnd/>
          </a:ln>
        </p:spPr>
        <p:txBody>
          <a:bodyPr vert="horz" wrap="square" lIns="91429" tIns="45715" rIns="91429" bIns="45715" numCol="1" anchor="t" anchorCtr="0" compatLnSpc="1">
            <a:prstTxWarp prst="textNoShape">
              <a:avLst/>
            </a:prstTxWarp>
          </a:bodyPr>
          <a:lstStyle/>
          <a:p>
            <a:pPr>
              <a:buFont typeface="Arial" pitchFamily="34" charset="0"/>
              <a:buChar char="•"/>
            </a:pPr>
            <a:r>
              <a:rPr lang="en-US" sz="2100" dirty="0" smtClean="0"/>
              <a:t>Attach support materials to lessons</a:t>
            </a:r>
          </a:p>
          <a:p>
            <a:pPr>
              <a:buFont typeface="Arial" pitchFamily="34" charset="0"/>
              <a:buChar char="•"/>
            </a:pPr>
            <a:r>
              <a:rPr lang="en-US" sz="2100" dirty="0" smtClean="0"/>
              <a:t>Use the same resource for multiple lessons</a:t>
            </a:r>
          </a:p>
        </p:txBody>
      </p:sp>
      <p:pic>
        <p:nvPicPr>
          <p:cNvPr id="2050" name="Picture 2"/>
          <p:cNvPicPr>
            <a:picLocks noChangeAspect="1" noChangeArrowheads="1"/>
          </p:cNvPicPr>
          <p:nvPr/>
        </p:nvPicPr>
        <p:blipFill>
          <a:blip r:embed="rId3"/>
          <a:srcRect/>
          <a:stretch>
            <a:fillRect/>
          </a:stretch>
        </p:blipFill>
        <p:spPr bwMode="auto">
          <a:xfrm>
            <a:off x="74613" y="2438400"/>
            <a:ext cx="9736138" cy="3381677"/>
          </a:xfrm>
          <a:prstGeom prst="rect">
            <a:avLst/>
          </a:prstGeom>
          <a:noFill/>
          <a:ln w="9525">
            <a:solidFill>
              <a:schemeClr val="tx1"/>
            </a:solid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6214559" y="304800"/>
            <a:ext cx="5256214" cy="609600"/>
          </a:xfrm>
        </p:spPr>
        <p:txBody>
          <a:bodyPr/>
          <a:lstStyle/>
          <a:p>
            <a:pPr eaLnBrk="1" hangingPunct="1"/>
            <a:r>
              <a:rPr lang="en-US" dirty="0" smtClean="0">
                <a:solidFill>
                  <a:srgbClr val="292F82"/>
                </a:solidFill>
              </a:rPr>
              <a:t>My Materials</a:t>
            </a:r>
          </a:p>
        </p:txBody>
      </p:sp>
      <p:sp>
        <p:nvSpPr>
          <p:cNvPr id="31747" name="Content Placeholder 1"/>
          <p:cNvSpPr>
            <a:spLocks noGrp="1"/>
          </p:cNvSpPr>
          <p:nvPr>
            <p:ph idx="1"/>
          </p:nvPr>
        </p:nvSpPr>
        <p:spPr bwMode="auto">
          <a:xfrm>
            <a:off x="395293" y="990601"/>
            <a:ext cx="8912784" cy="399380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7295" tIns="43648" rIns="87295" bIns="43648" numCol="1" anchor="t" anchorCtr="0" compatLnSpc="1">
            <a:prstTxWarp prst="textNoShape">
              <a:avLst/>
            </a:prstTxWarp>
          </a:bodyPr>
          <a:lstStyle/>
          <a:p>
            <a:pPr eaLnBrk="1" hangingPunct="1">
              <a:buSzPct val="75000"/>
              <a:buFont typeface="Verdana" charset="0"/>
              <a:buChar char="•"/>
              <a:defRPr/>
            </a:pPr>
            <a:r>
              <a:rPr lang="en-US" dirty="0" smtClean="0">
                <a:sym typeface="Verdana" charset="0"/>
              </a:rPr>
              <a:t>A </a:t>
            </a:r>
            <a:r>
              <a:rPr lang="en-US" dirty="0">
                <a:sym typeface="Verdana" charset="0"/>
              </a:rPr>
              <a:t>combination of the materials that you created and those you saved from a materials </a:t>
            </a:r>
            <a:r>
              <a:rPr lang="en-US" dirty="0" smtClean="0">
                <a:sym typeface="Verdana" charset="0"/>
              </a:rPr>
              <a:t>search</a:t>
            </a:r>
          </a:p>
          <a:p>
            <a:pPr eaLnBrk="1" hangingPunct="1">
              <a:buSzPct val="75000"/>
              <a:buFont typeface="Verdana" charset="0"/>
              <a:buChar char="•"/>
              <a:defRPr/>
            </a:pPr>
            <a:endParaRPr lang="en-US" dirty="0" smtClean="0">
              <a:sym typeface="Verdana" charset="0"/>
            </a:endParaRPr>
          </a:p>
          <a:p>
            <a:pPr marL="0" indent="0" eaLnBrk="1" hangingPunct="1">
              <a:defRPr/>
            </a:pPr>
            <a:endParaRPr lang="en-US" dirty="0">
              <a:sym typeface="Verdana" charset="0"/>
            </a:endParaRPr>
          </a:p>
        </p:txBody>
      </p:sp>
      <p:pic>
        <p:nvPicPr>
          <p:cNvPr id="272386" name="Picture 2"/>
          <p:cNvPicPr>
            <a:picLocks noChangeAspect="1" noChangeArrowheads="1"/>
          </p:cNvPicPr>
          <p:nvPr/>
        </p:nvPicPr>
        <p:blipFill>
          <a:blip r:embed="rId3" cstate="print"/>
          <a:srcRect/>
          <a:stretch>
            <a:fillRect/>
          </a:stretch>
        </p:blipFill>
        <p:spPr bwMode="auto">
          <a:xfrm>
            <a:off x="1898041" y="2133600"/>
            <a:ext cx="7757213" cy="3680216"/>
          </a:xfrm>
          <a:prstGeom prst="rect">
            <a:avLst/>
          </a:prstGeom>
          <a:noFill/>
          <a:ln w="9525">
            <a:solidFill>
              <a:schemeClr val="tx1"/>
            </a:solid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412619" y="1905001"/>
            <a:ext cx="2347816" cy="167640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4648199" y="381000"/>
            <a:ext cx="5256213" cy="609600"/>
          </a:xfrm>
        </p:spPr>
        <p:txBody>
          <a:bodyPr/>
          <a:lstStyle/>
          <a:p>
            <a:pPr eaLnBrk="1" hangingPunct="1"/>
            <a:r>
              <a:rPr lang="en-US" dirty="0" smtClean="0">
                <a:solidFill>
                  <a:srgbClr val="213384"/>
                </a:solidFill>
              </a:rPr>
              <a:t>Submit a Lesson Plan for Approval</a:t>
            </a:r>
            <a:br>
              <a:rPr lang="en-US" dirty="0" smtClean="0">
                <a:solidFill>
                  <a:srgbClr val="213384"/>
                </a:solidFill>
              </a:rPr>
            </a:br>
            <a:r>
              <a:rPr lang="en-US" sz="1800" b="0" dirty="0" smtClean="0">
                <a:solidFill>
                  <a:schemeClr val="tx1"/>
                </a:solidFill>
              </a:rPr>
              <a:t>Share with Other Teachers</a:t>
            </a:r>
          </a:p>
        </p:txBody>
      </p:sp>
      <p:sp>
        <p:nvSpPr>
          <p:cNvPr id="4" name="Text Placeholder 3"/>
          <p:cNvSpPr>
            <a:spLocks noGrp="1"/>
          </p:cNvSpPr>
          <p:nvPr>
            <p:ph idx="1"/>
          </p:nvPr>
        </p:nvSpPr>
        <p:spPr>
          <a:xfrm>
            <a:off x="5099050" y="1851025"/>
            <a:ext cx="4195763" cy="3482975"/>
          </a:xfrm>
        </p:spPr>
        <p:txBody>
          <a:bodyPr/>
          <a:lstStyle/>
          <a:p>
            <a:pPr marL="228600" indent="-228600" eaLnBrk="1" hangingPunct="1">
              <a:buFont typeface="Arial" pitchFamily="34" charset="0"/>
              <a:buChar char="•"/>
              <a:defRPr/>
            </a:pPr>
            <a:r>
              <a:rPr lang="en-US" dirty="0" smtClean="0">
                <a:ea typeface="+mn-ea"/>
              </a:rPr>
              <a:t>Materials you create can be shared with other teachers by submitting for approval</a:t>
            </a:r>
          </a:p>
          <a:p>
            <a:pPr marL="228600" indent="-228600" eaLnBrk="1" hangingPunct="1">
              <a:buSzPct val="100000"/>
              <a:buFont typeface="Arial" pitchFamily="34" charset="0"/>
              <a:buChar char="•"/>
              <a:defRPr/>
            </a:pPr>
            <a:r>
              <a:rPr lang="en-US" dirty="0" smtClean="0">
                <a:ea typeface="+mn-ea"/>
              </a:rPr>
              <a:t>You cannot edit the lesson plan once it is approved, however you can create and edit copies.</a:t>
            </a:r>
          </a:p>
        </p:txBody>
      </p:sp>
      <p:pic>
        <p:nvPicPr>
          <p:cNvPr id="6" name="Picture 6"/>
          <p:cNvPicPr>
            <a:picLocks noChangeAspect="1" noChangeArrowheads="1"/>
          </p:cNvPicPr>
          <p:nvPr/>
        </p:nvPicPr>
        <p:blipFill>
          <a:blip r:embed="rId3"/>
          <a:srcRect/>
          <a:stretch>
            <a:fillRect/>
          </a:stretch>
        </p:blipFill>
        <p:spPr bwMode="auto">
          <a:xfrm>
            <a:off x="608012" y="1752600"/>
            <a:ext cx="4045991" cy="2819549"/>
          </a:xfrm>
          <a:prstGeom prst="rect">
            <a:avLst/>
          </a:prstGeom>
          <a:noFill/>
          <a:ln w="9525">
            <a:noFill/>
            <a:miter lim="800000"/>
            <a:headEnd/>
            <a:tailEnd/>
          </a:ln>
          <a:effectLst>
            <a:outerShdw dist="38100" dir="2700000" algn="tl" rotWithShape="0">
              <a:srgbClr val="808080">
                <a:alpha val="39998"/>
              </a:srgbClr>
            </a:outerShdw>
          </a:effectLst>
        </p:spPr>
      </p:pic>
      <p:sp>
        <p:nvSpPr>
          <p:cNvPr id="7" name="Rounded Rectangle 8"/>
          <p:cNvSpPr>
            <a:spLocks noChangeArrowheads="1"/>
          </p:cNvSpPr>
          <p:nvPr/>
        </p:nvSpPr>
        <p:spPr bwMode="auto">
          <a:xfrm>
            <a:off x="840109" y="2877741"/>
            <a:ext cx="3656744" cy="454298"/>
          </a:xfrm>
          <a:prstGeom prst="roundRect">
            <a:avLst>
              <a:gd name="adj" fmla="val 16667"/>
            </a:avLst>
          </a:prstGeom>
          <a:noFill/>
          <a:ln w="57150">
            <a:solidFill>
              <a:srgbClr val="FF0000"/>
            </a:solidFill>
            <a:round/>
            <a:headEnd/>
            <a:tailEnd/>
          </a:ln>
        </p:spPr>
        <p:txBody>
          <a:bodyPr lIns="91429" tIns="45715" rIns="91429" bIns="45715"/>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3"/>
          <a:srcRect/>
          <a:stretch>
            <a:fillRect/>
          </a:stretch>
        </p:blipFill>
        <p:spPr bwMode="auto">
          <a:xfrm>
            <a:off x="152400" y="3505200"/>
            <a:ext cx="7770812" cy="2668567"/>
          </a:xfrm>
          <a:prstGeom prst="rect">
            <a:avLst/>
          </a:prstGeom>
          <a:noFill/>
          <a:ln w="9525">
            <a:solidFill>
              <a:schemeClr val="accent1"/>
            </a:solidFill>
            <a:miter lim="800000"/>
            <a:headEnd/>
            <a:tailEnd/>
          </a:ln>
          <a:effectLst>
            <a:outerShdw dist="38100" dir="2700000" algn="tl" rotWithShape="0">
              <a:srgbClr val="808080">
                <a:alpha val="42998"/>
              </a:srgbClr>
            </a:outerShdw>
          </a:effectLst>
        </p:spPr>
      </p:pic>
      <p:sp>
        <p:nvSpPr>
          <p:cNvPr id="38914" name="Title 1"/>
          <p:cNvSpPr>
            <a:spLocks noGrp="1"/>
          </p:cNvSpPr>
          <p:nvPr>
            <p:ph type="title"/>
          </p:nvPr>
        </p:nvSpPr>
        <p:spPr>
          <a:xfrm>
            <a:off x="6095999" y="457200"/>
            <a:ext cx="5256213" cy="609600"/>
          </a:xfrm>
        </p:spPr>
        <p:txBody>
          <a:bodyPr/>
          <a:lstStyle/>
          <a:p>
            <a:pPr eaLnBrk="1" hangingPunct="1"/>
            <a:r>
              <a:rPr lang="en-US" dirty="0" smtClean="0">
                <a:solidFill>
                  <a:srgbClr val="292F82"/>
                </a:solidFill>
              </a:rPr>
              <a:t>Approval Process</a:t>
            </a:r>
          </a:p>
        </p:txBody>
      </p:sp>
      <p:sp>
        <p:nvSpPr>
          <p:cNvPr id="2" name="Content Placeholder 1"/>
          <p:cNvSpPr>
            <a:spLocks noGrp="1"/>
          </p:cNvSpPr>
          <p:nvPr>
            <p:ph idx="1"/>
          </p:nvPr>
        </p:nvSpPr>
        <p:spPr>
          <a:xfrm>
            <a:off x="395288" y="1066800"/>
            <a:ext cx="9204324" cy="4525963"/>
          </a:xfrm>
        </p:spPr>
        <p:txBody>
          <a:bodyPr/>
          <a:lstStyle/>
          <a:p>
            <a:pPr marL="0" indent="0" eaLnBrk="1" hangingPunct="1">
              <a:buFont typeface="Verdana" charset="0"/>
              <a:buNone/>
              <a:defRPr/>
            </a:pPr>
            <a:r>
              <a:rPr lang="en-US" dirty="0" smtClean="0">
                <a:ea typeface="+mn-ea"/>
              </a:rPr>
              <a:t>Designated administrators can approve materials or request revisions. Approved materials are available to other teachers.</a:t>
            </a:r>
          </a:p>
        </p:txBody>
      </p:sp>
      <p:sp>
        <p:nvSpPr>
          <p:cNvPr id="7" name="Rounded Rectangle 8"/>
          <p:cNvSpPr>
            <a:spLocks noChangeArrowheads="1"/>
          </p:cNvSpPr>
          <p:nvPr/>
        </p:nvSpPr>
        <p:spPr bwMode="auto">
          <a:xfrm>
            <a:off x="6780212" y="3200400"/>
            <a:ext cx="1524000" cy="304800"/>
          </a:xfrm>
          <a:prstGeom prst="roundRect">
            <a:avLst>
              <a:gd name="adj" fmla="val 16667"/>
            </a:avLst>
          </a:prstGeom>
          <a:noFill/>
          <a:ln w="57150">
            <a:solidFill>
              <a:srgbClr val="FF0000"/>
            </a:solidFill>
            <a:round/>
            <a:headEnd/>
            <a:tailEnd/>
          </a:ln>
        </p:spPr>
        <p:txBody>
          <a:bodyPr lIns="91429" tIns="45715" rIns="91429" bIns="45715"/>
          <a:lstStyle/>
          <a:p>
            <a:endParaRPr lang="en-US"/>
          </a:p>
        </p:txBody>
      </p:sp>
      <p:pic>
        <p:nvPicPr>
          <p:cNvPr id="8" name="Picture 2"/>
          <p:cNvPicPr>
            <a:picLocks noChangeAspect="1" noChangeArrowheads="1"/>
          </p:cNvPicPr>
          <p:nvPr/>
        </p:nvPicPr>
        <p:blipFill>
          <a:blip r:embed="rId4"/>
          <a:srcRect/>
          <a:stretch>
            <a:fillRect/>
          </a:stretch>
        </p:blipFill>
        <p:spPr bwMode="auto">
          <a:xfrm>
            <a:off x="5256212" y="2018880"/>
            <a:ext cx="4267200" cy="1943520"/>
          </a:xfrm>
          <a:prstGeom prst="rect">
            <a:avLst/>
          </a:prstGeom>
          <a:noFill/>
          <a:ln w="9525">
            <a:solidFill>
              <a:schemeClr val="accent1"/>
            </a:solidFill>
            <a:miter lim="800000"/>
            <a:headEnd/>
            <a:tailEnd/>
          </a:ln>
          <a:effectLst>
            <a:outerShdw dist="38100" dir="2700000" algn="tl" rotWithShape="0">
              <a:srgbClr val="808080">
                <a:alpha val="42998"/>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1_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BBA0CAE06FCE44A16A90C7EAD7EC12" ma:contentTypeVersion="16" ma:contentTypeDescription="Create a new document." ma:contentTypeScope="" ma:versionID="f9ca33fc39dd35676312e3828fe4e72d">
  <xsd:schema xmlns:xsd="http://www.w3.org/2001/XMLSchema" xmlns:p="http://schemas.microsoft.com/office/2006/metadata/properties" xmlns:ns2="440eba90-758f-4fba-856c-97b74c236e8a" targetNamespace="http://schemas.microsoft.com/office/2006/metadata/properties" ma:root="true" ma:fieldsID="ab07366145579b1b465d48e1001cdca7" ns2:_="">
    <xsd:import namespace="440eba90-758f-4fba-856c-97b74c236e8a"/>
    <xsd:element name="properties">
      <xsd:complexType>
        <xsd:sequence>
          <xsd:element name="documentManagement">
            <xsd:complexType>
              <xsd:all>
                <xsd:element ref="ns2:Description0" minOccurs="0"/>
                <xsd:element ref="ns2:Owner" minOccurs="0"/>
                <xsd:element ref="ns2:Status" minOccurs="0"/>
                <xsd:element ref="ns2:Client" minOccurs="0"/>
                <xsd:element ref="ns2:Prod" minOccurs="0"/>
                <xsd:element ref="ns2:VER" minOccurs="0"/>
                <xsd:element ref="ns2:v14P_x003f_" minOccurs="0"/>
                <xsd:element ref="ns2:Cust_x003f_" minOccurs="0"/>
                <xsd:element ref="ns2:DocTyp" minOccurs="0"/>
                <xsd:element ref="ns2:Format" minOccurs="0"/>
              </xsd:all>
            </xsd:complexType>
          </xsd:element>
        </xsd:sequence>
      </xsd:complexType>
    </xsd:element>
  </xsd:schema>
  <xsd:schema xmlns:xsd="http://www.w3.org/2001/XMLSchema" xmlns:dms="http://schemas.microsoft.com/office/2006/documentManagement/types" targetNamespace="440eba90-758f-4fba-856c-97b74c236e8a" elementFormDefault="qualified">
    <xsd:import namespace="http://schemas.microsoft.com/office/2006/documentManagement/types"/>
    <xsd:element name="Description0" ma:index="2" nillable="true" ma:displayName="Description" ma:internalName="Description0">
      <xsd:simpleType>
        <xsd:restriction base="dms:Note"/>
      </xsd:simpleType>
    </xsd:element>
    <xsd:element name="Owner" ma:index="3" nillable="true" ma:displayName="Owner" ma:default="Amy C" ma:format="Dropdown" ma:internalName="Owner">
      <xsd:simpleType>
        <xsd:restriction base="dms:Choice">
          <xsd:enumeration value="Amy C"/>
          <xsd:enumeration value="SN4PS"/>
          <xsd:enumeration value="Beth"/>
          <xsd:enumeration value="Jeff"/>
          <xsd:enumeration value="Kathy"/>
          <xsd:enumeration value="Lauren"/>
          <xsd:enumeration value="Jennifer C"/>
          <xsd:enumeration value="Jennifer L"/>
          <xsd:enumeration value="Jodie"/>
          <xsd:enumeration value="Kim"/>
          <xsd:enumeration value="Lindsay"/>
          <xsd:enumeration value="Liz"/>
          <xsd:enumeration value="Marty"/>
          <xsd:enumeration value="Max"/>
          <xsd:enumeration value="Merrick"/>
          <xsd:enumeration value="Other"/>
        </xsd:restriction>
      </xsd:simpleType>
    </xsd:element>
    <xsd:element name="Status" ma:index="4" nillable="true" ma:displayName="Status" ma:default="" ma:format="Dropdown" ma:internalName="Status">
      <xsd:simpleType>
        <xsd:restriction base="dms:Choice">
          <xsd:enumeration value="Rough"/>
          <xsd:enumeration value="Draft"/>
          <xsd:enumeration value="In Review"/>
          <xsd:enumeration value="Final"/>
          <xsd:enumeration value="Priority"/>
          <xsd:enumeration value="Bug Hold Up"/>
          <xsd:enumeration value="No Data"/>
          <xsd:enumeration value="Archive"/>
          <xsd:enumeration value="Hold/Not Critical"/>
          <xsd:enumeration value="Add Revision to Binder"/>
          <xsd:enumeration value="Needs PDF"/>
          <xsd:enumeration value="Source"/>
        </xsd:restriction>
      </xsd:simpleType>
    </xsd:element>
    <xsd:element name="Client" ma:index="5" nillable="true" ma:displayName="Client" ma:default="GEN" ma:description="To add new client, look in timesheet for code. if missing, contact Olga." ma:format="Dropdown" ma:internalName="Client">
      <xsd:simpleType>
        <xsd:restriction base="dms:Choice">
          <xsd:enumeration value="GEN"/>
          <xsd:enumeration value="DEM"/>
          <xsd:enumeration value="MAS"/>
          <xsd:enumeration value="PSC"/>
          <xsd:enumeration value="INT"/>
          <xsd:enumeration value="ABQ"/>
          <xsd:enumeration value="ALB"/>
          <xsd:enumeration value="ATL"/>
          <xsd:enumeration value="AUS"/>
          <xsd:enumeration value="CAV"/>
          <xsd:enumeration value="CED"/>
          <xsd:enumeration value="CHI"/>
          <xsd:enumeration value="CLE"/>
          <xsd:enumeration value="COL"/>
          <xsd:enumeration value="CPC"/>
          <xsd:enumeration value="CRO"/>
          <xsd:enumeration value="CRS"/>
          <xsd:enumeration value="DCO"/>
          <xsd:enumeration value="DEN"/>
          <xsd:enumeration value="EDW"/>
          <xsd:enumeration value="FLA"/>
          <xsd:enumeration value="FRE"/>
          <xsd:enumeration value="FUL"/>
          <xsd:enumeration value="GSC"/>
          <xsd:enumeration value="GCK"/>
          <xsd:enumeration value="HAR"/>
          <xsd:enumeration value="HEN"/>
          <xsd:enumeration value="IDH"/>
          <xsd:enumeration value="ING"/>
          <xsd:enumeration value="JUD"/>
          <xsd:enumeration value="KNT"/>
          <xsd:enumeration value="MES"/>
          <xsd:enumeration value="MID"/>
          <xsd:enumeration value="NAS"/>
          <xsd:enumeration value="NER"/>
          <xsd:enumeration value="NHV"/>
          <xsd:enumeration value="NOF"/>
          <xsd:enumeration value="NOS"/>
          <xsd:enumeration value="NPN"/>
          <xsd:enumeration value="NWA"/>
          <xsd:enumeration value="NWT"/>
          <xsd:enumeration value="NYC"/>
          <xsd:enumeration value="PHL"/>
          <xsd:enumeration value="RCL"/>
          <xsd:enumeration value="TEM"/>
          <xsd:enumeration value="TEX"/>
          <xsd:enumeration value="VAB"/>
          <xsd:enumeration value="WIL"/>
          <xsd:enumeration value="WTA"/>
          <xsd:enumeration value="YSL"/>
        </xsd:restriction>
      </xsd:simpleType>
    </xsd:element>
    <xsd:element name="Prod" ma:index="6" nillable="true" ma:displayName="Prod" ma:default="" ma:format="Dropdown" ma:internalName="Prod">
      <xsd:simpleType>
        <xsd:restriction base="dms:Choice">
          <xsd:enumeration value="Intro"/>
          <xsd:enumeration value="AC"/>
          <xsd:enumeration value="AD"/>
          <xsd:enumeration value="AL"/>
          <xsd:enumeration value="AN"/>
          <xsd:enumeration value="AS"/>
          <xsd:enumeration value="AE"/>
          <xsd:enumeration value="AZ"/>
          <xsd:enumeration value="CMD"/>
          <xsd:enumeration value="CP"/>
          <xsd:enumeration value="GB"/>
          <xsd:enumeration value="GS"/>
          <xsd:enumeration value="KP"/>
          <xsd:enumeration value="MS"/>
          <xsd:enumeration value="OU"/>
          <xsd:enumeration value="PDP"/>
          <xsd:enumeration value="RS"/>
          <xsd:enumeration value="SB"/>
          <xsd:enumeration value="SC"/>
          <xsd:enumeration value="SIS"/>
          <xsd:enumeration value="Data"/>
          <xsd:enumeration value="Admin"/>
          <xsd:enumeration value="User"/>
          <xsd:enumeration value="Other"/>
        </xsd:restriction>
      </xsd:simpleType>
    </xsd:element>
    <xsd:element name="VER" ma:index="7" nillable="true" ma:displayName="VER" ma:default="" ma:format="Dropdown" ma:internalName="VER">
      <xsd:simpleType>
        <xsd:restriction base="dms:Choice">
          <xsd:enumeration value="14"/>
          <xsd:enumeration value="12"/>
          <xsd:enumeration value="11"/>
          <xsd:enumeration value="10.5"/>
          <xsd:enumeration value="10.1"/>
          <xsd:enumeration value="10"/>
          <xsd:enumeration value="4.0"/>
          <xsd:enumeration value="9.5"/>
          <xsd:enumeration value="9.1"/>
          <xsd:enumeration value="9.0"/>
          <xsd:enumeration value="8.5"/>
          <xsd:enumeration value="8.0"/>
          <xsd:enumeration value="7.0"/>
          <xsd:enumeration value="7.1"/>
          <xsd:enumeration value="7.5"/>
          <xsd:enumeration value="6.5"/>
          <xsd:enumeration value="6.0"/>
          <xsd:enumeration value="2.0"/>
          <xsd:enumeration value="1.0"/>
        </xsd:restriction>
      </xsd:simpleType>
    </xsd:element>
    <xsd:element name="v14P_x003f_" ma:index="8" nillable="true" ma:displayName="v14P?" ma:default="0" ma:internalName="v14P_x003f_">
      <xsd:simpleType>
        <xsd:restriction base="dms:Boolean"/>
      </xsd:simpleType>
    </xsd:element>
    <xsd:element name="Cust_x003f_" ma:index="9" nillable="true" ma:displayName="Cust?" ma:default="0" ma:internalName="Cust_x003f_">
      <xsd:simpleType>
        <xsd:restriction base="dms:Boolean"/>
      </xsd:simpleType>
    </xsd:element>
    <xsd:element name="DocTyp" ma:index="10" nillable="true" ma:displayName="DocTyp" ma:default="" ma:format="Dropdown" ma:internalName="DocTyp">
      <xsd:simpleType>
        <xsd:restriction base="dms:Choice">
          <xsd:enumeration value="GP"/>
          <xsd:enumeration value="IG"/>
          <xsd:enumeration value="AGD"/>
          <xsd:enumeration value="BI"/>
          <xsd:enumeration value="DCT"/>
          <xsd:enumeration value="DD"/>
          <xsd:enumeration value="IMP"/>
          <xsd:enumeration value="FO"/>
          <xsd:enumeration value="PI"/>
          <xsd:enumeration value="PS"/>
          <xsd:enumeration value="QS"/>
          <xsd:enumeration value="QU"/>
          <xsd:enumeration value="RE"/>
          <xsd:enumeration value="RP"/>
          <xsd:enumeration value="SC"/>
          <xsd:enumeration value="ST"/>
          <xsd:enumeration value="TC"/>
          <xsd:enumeration value="TI"/>
          <xsd:enumeration value="TM"/>
          <xsd:enumeration value="UG"/>
          <xsd:enumeration value="Other"/>
        </xsd:restriction>
      </xsd:simpleType>
    </xsd:element>
    <xsd:element name="Format" ma:index="11" nillable="true" ma:displayName="Format" ma:default="Word" ma:format="Dropdown" ma:internalName="Format">
      <xsd:simpleType>
        <xsd:restriction base="dms:Choice">
          <xsd:enumeration value="Word"/>
          <xsd:enumeration value="Excel"/>
          <xsd:enumeration value="PPT"/>
          <xsd:enumeration value="PDF"/>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Cust_x003f_ xmlns="440eba90-758f-4fba-856c-97b74c236e8a">false</Cust_x003f_>
    <Description0 xmlns="440eba90-758f-4fba-856c-97b74c236e8a" xsi:nil="true"/>
    <Owner xmlns="440eba90-758f-4fba-856c-97b74c236e8a">Amy C</Owner>
    <Client xmlns="440eba90-758f-4fba-856c-97b74c236e8a">GEN</Client>
    <DocTyp xmlns="440eba90-758f-4fba-856c-97b74c236e8a" xsi:nil="true"/>
    <Prod xmlns="440eba90-758f-4fba-856c-97b74c236e8a" xsi:nil="true"/>
    <v14P_x003f_ xmlns="440eba90-758f-4fba-856c-97b74c236e8a">false</v14P_x003f_>
    <Format xmlns="440eba90-758f-4fba-856c-97b74c236e8a">Word</Format>
    <Status xmlns="440eba90-758f-4fba-856c-97b74c236e8a" xsi:nil="true"/>
    <VER xmlns="440eba90-758f-4fba-856c-97b74c236e8a" xsi:nil="true"/>
  </documentManagement>
</p:properties>
</file>

<file path=customXml/itemProps1.xml><?xml version="1.0" encoding="utf-8"?>
<ds:datastoreItem xmlns:ds="http://schemas.openxmlformats.org/officeDocument/2006/customXml" ds:itemID="{2F3C1AEB-FFDA-481B-A546-142DA700D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eba90-758f-4fba-856c-97b74c236e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F8A9DD2-03A5-436A-A87A-158579449ECD}">
  <ds:schemaRefs>
    <ds:schemaRef ds:uri="http://schemas.microsoft.com/office/2006/metadata/longProperties"/>
  </ds:schemaRefs>
</ds:datastoreItem>
</file>

<file path=customXml/itemProps3.xml><?xml version="1.0" encoding="utf-8"?>
<ds:datastoreItem xmlns:ds="http://schemas.openxmlformats.org/officeDocument/2006/customXml" ds:itemID="{993B1E4B-FA3F-4083-99C9-C0CBBA6764E9}">
  <ds:schemaRefs>
    <ds:schemaRef ds:uri="http://schemas.microsoft.com/sharepoint/v3/contenttype/forms"/>
  </ds:schemaRefs>
</ds:datastoreItem>
</file>

<file path=customXml/itemProps4.xml><?xml version="1.0" encoding="utf-8"?>
<ds:datastoreItem xmlns:ds="http://schemas.openxmlformats.org/officeDocument/2006/customXml" ds:itemID="{50A366A0-E67E-4319-9E65-C0EA0342C7C6}">
  <ds:schemaRefs>
    <ds:schemaRef ds:uri="http://schemas.microsoft.com/office/2006/metadata/properties"/>
    <ds:schemaRef ds:uri="440eba90-758f-4fba-856c-97b74c236e8a"/>
  </ds:schemaRefs>
</ds:datastoreItem>
</file>

<file path=docProps/app.xml><?xml version="1.0" encoding="utf-8"?>
<Properties xmlns="http://schemas.openxmlformats.org/officeDocument/2006/extended-properties" xmlns:vt="http://schemas.openxmlformats.org/officeDocument/2006/docPropsVTypes">
  <Template/>
  <TotalTime>1861</TotalTime>
  <Words>525</Words>
  <Application>Microsoft Office PowerPoint</Application>
  <PresentationFormat>Custom</PresentationFormat>
  <Paragraphs>72</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Custom Design</vt:lpstr>
      <vt:lpstr>1_Custom Design</vt:lpstr>
      <vt:lpstr>What is Classrooms?</vt:lpstr>
      <vt:lpstr>HOW DO I CREATE INSTRUCTIONAL MATERIALS?</vt:lpstr>
      <vt:lpstr>Instructional Materials</vt:lpstr>
      <vt:lpstr>Create Materials</vt:lpstr>
      <vt:lpstr>Create a Lesson</vt:lpstr>
      <vt:lpstr>Attach Resources to a Lesson</vt:lpstr>
      <vt:lpstr>My Materials</vt:lpstr>
      <vt:lpstr>Submit a Lesson Plan for Approval Share with Other Teachers</vt:lpstr>
      <vt:lpstr>Approval Process</vt:lpstr>
    </vt:vector>
  </TitlesOfParts>
  <Company>Pearson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Classrooms</dc:title>
  <dc:creator>Julie Albanese</dc:creator>
  <cp:lastModifiedBy>Beth Klineman</cp:lastModifiedBy>
  <cp:revision>118</cp:revision>
  <cp:lastPrinted>2012-06-28T18:17:49Z</cp:lastPrinted>
  <dcterms:created xsi:type="dcterms:W3CDTF">2011-03-04T16:01:26Z</dcterms:created>
  <dcterms:modified xsi:type="dcterms:W3CDTF">2013-08-26T20:26:15Z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