
<file path=[Content_Types].xml><?xml version="1.0" encoding="utf-8"?>
<Types xmlns="http://schemas.openxmlformats.org/package/2006/content-types">
  <Override PartName="/ppt/notesSlides/notesSlide2.xml" ContentType="application/vnd.openxmlformats-officedocument.presentationml.notesSlide+xml"/>
  <Override PartName="/ppt/theme/themeOverride12.xml" ContentType="application/vnd.openxmlformats-officedocument.themeOverr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Override5.xml" ContentType="application/vnd.openxmlformats-officedocument.themeOverride+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heme/themeOverride19.xml" ContentType="application/vnd.openxmlformats-officedocument.themeOverr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theme/themeOverride17.xml" ContentType="application/vnd.openxmlformats-officedocument.themeOverr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heme/themeOverride15.xml" ContentType="application/vnd.openxmlformats-officedocument.themeOverride+xml"/>
  <Override PartName="/customXml/itemProps4.xml" ContentType="application/vnd.openxmlformats-officedocument.customXmlProperti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heme/themeOverride13.xml" ContentType="application/vnd.openxmlformats-officedocument.themeOverr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theme/themeOverride20.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theme/themeOverride4.xml" ContentType="application/vnd.openxmlformats-officedocument.themeOverrid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theme/themeOverride18.xml" ContentType="application/vnd.openxmlformats-officedocument.themeOverr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theme/themeOverride16.xml" ContentType="application/vnd.openxmlformats-officedocument.themeOverr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heme/themeOverride9.xml" ContentType="application/vnd.openxmlformats-officedocument.themeOverride+xml"/>
  <Override PartName="/ppt/theme/themeOverride14.xml" ContentType="application/vnd.openxmlformats-officedocument.themeOverr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theme/themeOverride7.xml" ContentType="application/vnd.openxmlformats-officedocument.themeOverride+xml"/>
  <Override PartName="/ppt/theme/themeOverride21.xml" ContentType="application/vnd.openxmlformats-officedocument.themeOverr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67" r:id="rId5"/>
  </p:sldMasterIdLst>
  <p:notesMasterIdLst>
    <p:notesMasterId r:id="rId29"/>
  </p:notesMasterIdLst>
  <p:handoutMasterIdLst>
    <p:handoutMasterId r:id="rId30"/>
  </p:handoutMasterIdLst>
  <p:sldIdLst>
    <p:sldId id="388" r:id="rId6"/>
    <p:sldId id="375" r:id="rId7"/>
    <p:sldId id="405" r:id="rId8"/>
    <p:sldId id="407" r:id="rId9"/>
    <p:sldId id="408" r:id="rId10"/>
    <p:sldId id="414" r:id="rId11"/>
    <p:sldId id="457" r:id="rId12"/>
    <p:sldId id="417" r:id="rId13"/>
    <p:sldId id="458" r:id="rId14"/>
    <p:sldId id="447" r:id="rId15"/>
    <p:sldId id="424" r:id="rId16"/>
    <p:sldId id="426" r:id="rId17"/>
    <p:sldId id="428" r:id="rId18"/>
    <p:sldId id="429" r:id="rId19"/>
    <p:sldId id="430" r:id="rId20"/>
    <p:sldId id="431" r:id="rId21"/>
    <p:sldId id="432" r:id="rId22"/>
    <p:sldId id="433" r:id="rId23"/>
    <p:sldId id="434" r:id="rId24"/>
    <p:sldId id="435" r:id="rId25"/>
    <p:sldId id="436" r:id="rId26"/>
    <p:sldId id="439" r:id="rId27"/>
    <p:sldId id="425" r:id="rId28"/>
  </p:sldIdLst>
  <p:sldSz cx="9144000" cy="6858000" type="screen4x3"/>
  <p:notesSz cx="6881813" cy="9296400"/>
  <p:custDataLst>
    <p:tags r:id="rId31"/>
  </p:custDataLst>
  <p:defaultTextStyle>
    <a:defPPr>
      <a:defRPr lang="en-US"/>
    </a:defPPr>
    <a:lvl1pPr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New Roman" pitchFamily="18"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1B25"/>
    <a:srgbClr val="50C8E8"/>
    <a:srgbClr val="8FD2C5"/>
    <a:srgbClr val="FFA9A6"/>
    <a:srgbClr val="EDB6D3"/>
    <a:srgbClr val="532E63"/>
    <a:srgbClr val="FFD200"/>
    <a:srgbClr val="FAA61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54" autoAdjust="0"/>
    <p:restoredTop sz="89244" autoAdjust="0"/>
  </p:normalViewPr>
  <p:slideViewPr>
    <p:cSldViewPr>
      <p:cViewPr>
        <p:scale>
          <a:sx n="60" d="100"/>
          <a:sy n="60" d="100"/>
        </p:scale>
        <p:origin x="-1422" y="-216"/>
      </p:cViewPr>
      <p:guideLst>
        <p:guide orient="horz" pos="690"/>
        <p:guide pos="5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95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gs" Target="tags/tag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82913" cy="466725"/>
          </a:xfrm>
          <a:prstGeom prst="rect">
            <a:avLst/>
          </a:prstGeom>
          <a:noFill/>
          <a:ln w="9525">
            <a:noFill/>
            <a:miter lim="800000"/>
            <a:headEnd/>
            <a:tailEnd/>
          </a:ln>
          <a:effectLst/>
        </p:spPr>
        <p:txBody>
          <a:bodyPr vert="horz" wrap="square" lIns="90569" tIns="45284" rIns="90569" bIns="45284" numCol="1" anchor="t" anchorCtr="0" compatLnSpc="1">
            <a:prstTxWarp prst="textNoShape">
              <a:avLst/>
            </a:prstTxWarp>
          </a:bodyPr>
          <a:lstStyle>
            <a:lvl1pPr>
              <a:defRPr sz="1200">
                <a:ea typeface="+mn-ea"/>
                <a:cs typeface="+mn-cs"/>
              </a:defRPr>
            </a:lvl1pPr>
          </a:lstStyle>
          <a:p>
            <a:pPr>
              <a:defRPr/>
            </a:pPr>
            <a:endParaRPr lang="en-US"/>
          </a:p>
        </p:txBody>
      </p:sp>
      <p:sp>
        <p:nvSpPr>
          <p:cNvPr id="10243" name="Rectangle 3"/>
          <p:cNvSpPr>
            <a:spLocks noGrp="1" noChangeArrowheads="1"/>
          </p:cNvSpPr>
          <p:nvPr>
            <p:ph type="dt" sz="quarter" idx="1"/>
          </p:nvPr>
        </p:nvSpPr>
        <p:spPr bwMode="auto">
          <a:xfrm>
            <a:off x="3900488" y="0"/>
            <a:ext cx="2981325" cy="466725"/>
          </a:xfrm>
          <a:prstGeom prst="rect">
            <a:avLst/>
          </a:prstGeom>
          <a:noFill/>
          <a:ln w="9525">
            <a:noFill/>
            <a:miter lim="800000"/>
            <a:headEnd/>
            <a:tailEnd/>
          </a:ln>
          <a:effectLst/>
        </p:spPr>
        <p:txBody>
          <a:bodyPr vert="horz" wrap="square" lIns="90569" tIns="45284" rIns="90569" bIns="45284" numCol="1" anchor="t" anchorCtr="0" compatLnSpc="1">
            <a:prstTxWarp prst="textNoShape">
              <a:avLst/>
            </a:prstTxWarp>
          </a:bodyPr>
          <a:lstStyle>
            <a:lvl1pPr algn="r">
              <a:defRPr sz="1200">
                <a:ea typeface="+mn-ea"/>
                <a:cs typeface="+mn-cs"/>
              </a:defRPr>
            </a:lvl1pPr>
          </a:lstStyle>
          <a:p>
            <a:pPr>
              <a:defRPr/>
            </a:pPr>
            <a:endParaRPr lang="en-US"/>
          </a:p>
        </p:txBody>
      </p:sp>
      <p:sp>
        <p:nvSpPr>
          <p:cNvPr id="10244" name="Rectangle 4"/>
          <p:cNvSpPr>
            <a:spLocks noGrp="1" noChangeArrowheads="1"/>
          </p:cNvSpPr>
          <p:nvPr>
            <p:ph type="ftr" sz="quarter" idx="2"/>
          </p:nvPr>
        </p:nvSpPr>
        <p:spPr bwMode="auto">
          <a:xfrm>
            <a:off x="0" y="8829675"/>
            <a:ext cx="2982913" cy="466725"/>
          </a:xfrm>
          <a:prstGeom prst="rect">
            <a:avLst/>
          </a:prstGeom>
          <a:noFill/>
          <a:ln w="9525">
            <a:noFill/>
            <a:miter lim="800000"/>
            <a:headEnd/>
            <a:tailEnd/>
          </a:ln>
          <a:effectLst/>
        </p:spPr>
        <p:txBody>
          <a:bodyPr vert="horz" wrap="square" lIns="90569" tIns="45284" rIns="90569" bIns="45284" numCol="1" anchor="b" anchorCtr="0" compatLnSpc="1">
            <a:prstTxWarp prst="textNoShape">
              <a:avLst/>
            </a:prstTxWarp>
          </a:bodyPr>
          <a:lstStyle>
            <a:lvl1pPr>
              <a:defRPr sz="1200">
                <a:ea typeface="+mn-ea"/>
                <a:cs typeface="+mn-cs"/>
              </a:defRPr>
            </a:lvl1pPr>
          </a:lstStyle>
          <a:p>
            <a:pPr>
              <a:defRPr/>
            </a:pPr>
            <a:endParaRPr lang="en-US"/>
          </a:p>
        </p:txBody>
      </p:sp>
      <p:sp>
        <p:nvSpPr>
          <p:cNvPr id="10245" name="Rectangle 5"/>
          <p:cNvSpPr>
            <a:spLocks noGrp="1" noChangeArrowheads="1"/>
          </p:cNvSpPr>
          <p:nvPr>
            <p:ph type="sldNum" sz="quarter" idx="3"/>
          </p:nvPr>
        </p:nvSpPr>
        <p:spPr bwMode="auto">
          <a:xfrm>
            <a:off x="3900488" y="8829675"/>
            <a:ext cx="2981325" cy="466725"/>
          </a:xfrm>
          <a:prstGeom prst="rect">
            <a:avLst/>
          </a:prstGeom>
          <a:noFill/>
          <a:ln w="9525">
            <a:noFill/>
            <a:miter lim="800000"/>
            <a:headEnd/>
            <a:tailEnd/>
          </a:ln>
          <a:effectLst/>
        </p:spPr>
        <p:txBody>
          <a:bodyPr vert="horz" wrap="square" lIns="90569" tIns="45284" rIns="90569" bIns="45284" numCol="1" anchor="b" anchorCtr="0" compatLnSpc="1">
            <a:prstTxWarp prst="textNoShape">
              <a:avLst/>
            </a:prstTxWarp>
          </a:bodyPr>
          <a:lstStyle>
            <a:lvl1pPr algn="r">
              <a:defRPr sz="1200">
                <a:ea typeface="+mn-ea"/>
                <a:cs typeface="+mn-cs"/>
              </a:defRPr>
            </a:lvl1pPr>
          </a:lstStyle>
          <a:p>
            <a:pPr>
              <a:defRPr/>
            </a:pPr>
            <a:fld id="{A0FFCE0F-4632-4DF5-969F-400856423098}" type="slidenum">
              <a:rPr lang="en-US"/>
              <a:pPr>
                <a:defRPr/>
              </a:pPr>
              <a:t>‹#›</a:t>
            </a:fld>
            <a:endParaRPr lang="en-US" dirty="0"/>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87675" cy="457200"/>
          </a:xfrm>
          <a:prstGeom prst="rect">
            <a:avLst/>
          </a:prstGeom>
          <a:noFill/>
          <a:ln w="9525">
            <a:noFill/>
            <a:miter lim="800000"/>
            <a:headEnd/>
            <a:tailEnd/>
          </a:ln>
          <a:effectLst/>
        </p:spPr>
        <p:txBody>
          <a:bodyPr vert="horz" wrap="square" lIns="90569" tIns="45284" rIns="90569" bIns="45284" numCol="1" anchor="t" anchorCtr="0" compatLnSpc="1">
            <a:prstTxWarp prst="textNoShape">
              <a:avLst/>
            </a:prstTxWarp>
          </a:bodyPr>
          <a:lstStyle>
            <a:lvl1pPr>
              <a:defRPr sz="1200">
                <a:ea typeface="+mn-ea"/>
                <a:cs typeface="+mn-cs"/>
              </a:defRPr>
            </a:lvl1pPr>
          </a:lstStyle>
          <a:p>
            <a:pPr>
              <a:defRPr/>
            </a:pPr>
            <a:endParaRPr lang="en-US"/>
          </a:p>
        </p:txBody>
      </p:sp>
      <p:sp>
        <p:nvSpPr>
          <p:cNvPr id="13315" name="Rectangle 3"/>
          <p:cNvSpPr>
            <a:spLocks noGrp="1" noChangeArrowheads="1"/>
          </p:cNvSpPr>
          <p:nvPr>
            <p:ph type="dt" idx="1"/>
          </p:nvPr>
        </p:nvSpPr>
        <p:spPr bwMode="auto">
          <a:xfrm>
            <a:off x="3881438" y="0"/>
            <a:ext cx="2987675" cy="457200"/>
          </a:xfrm>
          <a:prstGeom prst="rect">
            <a:avLst/>
          </a:prstGeom>
          <a:noFill/>
          <a:ln w="9525">
            <a:noFill/>
            <a:miter lim="800000"/>
            <a:headEnd/>
            <a:tailEnd/>
          </a:ln>
          <a:effectLst/>
        </p:spPr>
        <p:txBody>
          <a:bodyPr vert="horz" wrap="square" lIns="90569" tIns="45284" rIns="90569" bIns="45284" numCol="1" anchor="t" anchorCtr="0" compatLnSpc="1">
            <a:prstTxWarp prst="textNoShape">
              <a:avLst/>
            </a:prstTxWarp>
          </a:bodyPr>
          <a:lstStyle>
            <a:lvl1pPr algn="r">
              <a:defRPr sz="1200">
                <a:ea typeface="+mn-ea"/>
                <a:cs typeface="+mn-cs"/>
              </a:defRPr>
            </a:lvl1pPr>
          </a:lstStyle>
          <a:p>
            <a:pPr>
              <a:defRPr/>
            </a:pPr>
            <a:endParaRPr lang="en-US"/>
          </a:p>
        </p:txBody>
      </p:sp>
      <p:sp>
        <p:nvSpPr>
          <p:cNvPr id="34820" name="Rectangle 4"/>
          <p:cNvSpPr>
            <a:spLocks noGrp="1" noRot="1" noChangeAspect="1" noChangeArrowheads="1" noTextEdit="1"/>
          </p:cNvSpPr>
          <p:nvPr>
            <p:ph type="sldImg" idx="2"/>
          </p:nvPr>
        </p:nvSpPr>
        <p:spPr bwMode="auto">
          <a:xfrm>
            <a:off x="1101725" y="684213"/>
            <a:ext cx="4665663" cy="3500437"/>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895350" y="4413250"/>
            <a:ext cx="5078413" cy="4184650"/>
          </a:xfrm>
          <a:prstGeom prst="rect">
            <a:avLst/>
          </a:prstGeom>
          <a:noFill/>
          <a:ln w="9525">
            <a:noFill/>
            <a:miter lim="800000"/>
            <a:headEnd/>
            <a:tailEnd/>
          </a:ln>
          <a:effectLst/>
        </p:spPr>
        <p:txBody>
          <a:bodyPr vert="horz" wrap="square" lIns="90569" tIns="45284" rIns="90569" bIns="4528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8" name="Rectangle 6"/>
          <p:cNvSpPr>
            <a:spLocks noGrp="1" noChangeArrowheads="1"/>
          </p:cNvSpPr>
          <p:nvPr>
            <p:ph type="ftr" sz="quarter" idx="4"/>
          </p:nvPr>
        </p:nvSpPr>
        <p:spPr bwMode="auto">
          <a:xfrm>
            <a:off x="0" y="8826500"/>
            <a:ext cx="2987675" cy="457200"/>
          </a:xfrm>
          <a:prstGeom prst="rect">
            <a:avLst/>
          </a:prstGeom>
          <a:noFill/>
          <a:ln w="9525">
            <a:noFill/>
            <a:miter lim="800000"/>
            <a:headEnd/>
            <a:tailEnd/>
          </a:ln>
          <a:effectLst/>
        </p:spPr>
        <p:txBody>
          <a:bodyPr vert="horz" wrap="square" lIns="90569" tIns="45284" rIns="90569" bIns="45284" numCol="1" anchor="b" anchorCtr="0" compatLnSpc="1">
            <a:prstTxWarp prst="textNoShape">
              <a:avLst/>
            </a:prstTxWarp>
          </a:bodyPr>
          <a:lstStyle>
            <a:lvl1pPr>
              <a:defRPr sz="1200">
                <a:ea typeface="+mn-ea"/>
                <a:cs typeface="+mn-cs"/>
              </a:defRPr>
            </a:lvl1pPr>
          </a:lstStyle>
          <a:p>
            <a:pPr>
              <a:defRPr/>
            </a:pPr>
            <a:endParaRPr lang="en-US"/>
          </a:p>
        </p:txBody>
      </p:sp>
      <p:sp>
        <p:nvSpPr>
          <p:cNvPr id="13319" name="Rectangle 7"/>
          <p:cNvSpPr>
            <a:spLocks noGrp="1" noChangeArrowheads="1"/>
          </p:cNvSpPr>
          <p:nvPr>
            <p:ph type="sldNum" sz="quarter" idx="5"/>
          </p:nvPr>
        </p:nvSpPr>
        <p:spPr bwMode="auto">
          <a:xfrm>
            <a:off x="3881438" y="8826500"/>
            <a:ext cx="2987675" cy="457200"/>
          </a:xfrm>
          <a:prstGeom prst="rect">
            <a:avLst/>
          </a:prstGeom>
          <a:noFill/>
          <a:ln w="9525">
            <a:noFill/>
            <a:miter lim="800000"/>
            <a:headEnd/>
            <a:tailEnd/>
          </a:ln>
          <a:effectLst/>
        </p:spPr>
        <p:txBody>
          <a:bodyPr vert="horz" wrap="square" lIns="90569" tIns="45284" rIns="90569" bIns="45284" numCol="1" anchor="b" anchorCtr="0" compatLnSpc="1">
            <a:prstTxWarp prst="textNoShape">
              <a:avLst/>
            </a:prstTxWarp>
          </a:bodyPr>
          <a:lstStyle>
            <a:lvl1pPr algn="r">
              <a:defRPr sz="1200">
                <a:ea typeface="+mn-ea"/>
                <a:cs typeface="+mn-cs"/>
              </a:defRPr>
            </a:lvl1pPr>
          </a:lstStyle>
          <a:p>
            <a:pPr>
              <a:defRPr/>
            </a:pPr>
            <a:fld id="{E4B861CC-DB83-4126-97E1-E3D57FE0BF06}" type="slidenum">
              <a:rPr lang="en-US"/>
              <a:pPr>
                <a:defRPr/>
              </a:pPr>
              <a:t>‹#›</a:t>
            </a:fld>
            <a:endParaRPr lang="en-US"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1119188" y="698500"/>
            <a:ext cx="4643437" cy="3484563"/>
          </a:xfrm>
          <a:ln/>
        </p:spPr>
      </p:sp>
      <p:sp>
        <p:nvSpPr>
          <p:cNvPr id="36867" name="Rectangle 3"/>
          <p:cNvSpPr>
            <a:spLocks noGrp="1" noChangeArrowheads="1"/>
          </p:cNvSpPr>
          <p:nvPr>
            <p:ph type="body" idx="1"/>
          </p:nvPr>
        </p:nvSpPr>
        <p:spPr>
          <a:xfrm>
            <a:off x="690563" y="4416425"/>
            <a:ext cx="5500687" cy="4181475"/>
          </a:xfrm>
          <a:noFill/>
          <a:ln/>
        </p:spPr>
        <p:txBody>
          <a:bodyPr/>
          <a:lstStyle/>
          <a:p>
            <a:pPr eaLnBrk="1" hangingPunct="1"/>
            <a:r>
              <a:rPr lang="en-US" smtClean="0"/>
              <a:t>Highlight the focus of today – reporting on classroom assessments</a:t>
            </a:r>
          </a:p>
          <a:p>
            <a:pPr eaLnBrk="1" hangingPunct="1"/>
            <a:endParaRPr lang="en-US" smtClean="0"/>
          </a:p>
          <a:p>
            <a:pPr eaLnBrk="1" hangingPunct="1"/>
            <a:r>
              <a:rPr lang="en-US" smtClean="0"/>
              <a:t>Because it is web based, you can use Classrooms anywhere you have internet access.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smtClean="0"/>
              <a:t>It is easy to schedule a lesson or instructional unit right from the planner. You can choose materials from the Materials Bank, School Bank or My Materials, filtering by grade and subject. Hovering your cursor over the material reveals a schedule icon – click and hold down while dragging it to the desired day and section.</a:t>
            </a:r>
          </a:p>
          <a:p>
            <a:endParaRPr lang="en-US" smtClean="0"/>
          </a:p>
          <a:p>
            <a:r>
              <a:rPr lang="en-US" smtClean="0"/>
              <a:t>The 'Materials Bank' contains all district approved/pushed materials, the 'School Bank' includes all school approved/pushed materials (at user's school or other schools within the district). Only those School Bank materials that have also been submitted for approval by the district will also appear in the Materials Bank. In some districts only school bank tab is available.</a:t>
            </a:r>
          </a:p>
          <a:p>
            <a:pPr eaLnBrk="1" hangingPunct="1"/>
            <a:endParaRPr lang="en-US" smtClean="0"/>
          </a:p>
          <a:p>
            <a:pPr eaLnBrk="1" hangingPunct="1"/>
            <a:r>
              <a:rPr lang="en-US" smtClean="0"/>
              <a:t>The Available Curriculum tab provides the ability for a teacher to access, view and self-schedule a set of instructional materials that are components of an assigned curriculum but have not been scheduled. </a:t>
            </a:r>
            <a:r>
              <a:rPr lang="en-US" sz="1800" i="1" smtClean="0"/>
              <a:t>This is helpful for districts that wish to provide broad pacing to teachers, but do not wish to prescribe a very structured and paced instructional program</a:t>
            </a:r>
            <a:endParaRPr lang="en-US" smtClean="0"/>
          </a:p>
          <a:p>
            <a:endParaRPr lang="en-US" smtClean="0"/>
          </a:p>
          <a:p>
            <a:endParaRPr lang="en-US" smtClean="0"/>
          </a:p>
        </p:txBody>
      </p:sp>
      <p:sp>
        <p:nvSpPr>
          <p:cNvPr id="51204" name="Slide Number Placeholder 3"/>
          <p:cNvSpPr>
            <a:spLocks noGrp="1"/>
          </p:cNvSpPr>
          <p:nvPr>
            <p:ph type="sldNum" sz="quarter" idx="5"/>
          </p:nvPr>
        </p:nvSpPr>
        <p:spPr>
          <a:noFill/>
        </p:spPr>
        <p:txBody>
          <a:bodyPr/>
          <a:lstStyle/>
          <a:p>
            <a:fld id="{0BE54207-66BE-4D12-A16C-066A33C7ED1E}" type="slidenum">
              <a:rPr lang="en-US" smtClean="0">
                <a:ea typeface="ＭＳ Ｐゴシック" pitchFamily="34" charset="-128"/>
              </a:rPr>
              <a:pPr/>
              <a:t>13</a:t>
            </a:fld>
            <a:endParaRPr lang="en-US" smtClean="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r>
              <a:rPr lang="en-US" smtClean="0"/>
              <a:t>From My Materials or Materials search, click on the material title to access the light box. From here you can schedule the lesson or unit on the planner</a:t>
            </a:r>
          </a:p>
        </p:txBody>
      </p:sp>
      <p:sp>
        <p:nvSpPr>
          <p:cNvPr id="4" name="Slide Number Placeholder 3"/>
          <p:cNvSpPr>
            <a:spLocks noGrp="1"/>
          </p:cNvSpPr>
          <p:nvPr>
            <p:ph type="sldNum" sz="quarter" idx="5"/>
          </p:nvPr>
        </p:nvSpPr>
        <p:spPr/>
        <p:txBody>
          <a:bodyPr/>
          <a:lstStyle/>
          <a:p>
            <a:pPr>
              <a:defRPr/>
            </a:pPr>
            <a:fld id="{384F94A9-2487-4D15-8787-B14BAE512477}" type="slidenum">
              <a:rPr lang="en-US" smtClean="0"/>
              <a:pPr>
                <a:defRPr/>
              </a:pPr>
              <a:t>14</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r>
              <a:rPr lang="en-US" smtClean="0"/>
              <a:t>If you have a lesson on paper (or in your head) that you plan on teaching and don’t want to spend the effort posting in Classrooms, you may still wish to keep track of the standards covered. In effect you are scheduling just the standards without the lesson content. You can schedule just a specific standard, or a standard plus any sub-standards underneath.</a:t>
            </a:r>
          </a:p>
        </p:txBody>
      </p:sp>
      <p:sp>
        <p:nvSpPr>
          <p:cNvPr id="53252" name="Slide Number Placeholder 3"/>
          <p:cNvSpPr>
            <a:spLocks noGrp="1"/>
          </p:cNvSpPr>
          <p:nvPr>
            <p:ph type="sldNum" sz="quarter" idx="5"/>
          </p:nvPr>
        </p:nvSpPr>
        <p:spPr>
          <a:noFill/>
        </p:spPr>
        <p:txBody>
          <a:bodyPr/>
          <a:lstStyle/>
          <a:p>
            <a:fld id="{D5801544-E9B9-4C8C-AB93-74CD780B7D51}" type="slidenum">
              <a:rPr lang="en-US" smtClean="0">
                <a:ea typeface="ＭＳ Ｐゴシック" pitchFamily="34" charset="-128"/>
              </a:rPr>
              <a:pPr/>
              <a:t>15</a:t>
            </a:fld>
            <a:endParaRPr lang="en-US" smtClean="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r>
              <a:rPr lang="en-US" smtClean="0"/>
              <a:t>A number of event types are available for dragging and dropping to your calendar. Additional details can be added as needed. You can add these to the personal and/or section calendars.</a:t>
            </a:r>
          </a:p>
        </p:txBody>
      </p:sp>
      <p:sp>
        <p:nvSpPr>
          <p:cNvPr id="54276" name="Slide Number Placeholder 3"/>
          <p:cNvSpPr>
            <a:spLocks noGrp="1"/>
          </p:cNvSpPr>
          <p:nvPr>
            <p:ph type="sldNum" sz="quarter" idx="5"/>
          </p:nvPr>
        </p:nvSpPr>
        <p:spPr>
          <a:noFill/>
        </p:spPr>
        <p:txBody>
          <a:bodyPr/>
          <a:lstStyle/>
          <a:p>
            <a:fld id="{239E9D96-1246-444C-A7A9-9BF27D2D99FB}" type="slidenum">
              <a:rPr lang="en-US" smtClean="0">
                <a:ea typeface="ＭＳ Ｐゴシック" pitchFamily="34" charset="-128"/>
              </a:rPr>
              <a:pPr/>
              <a:t>16</a:t>
            </a:fld>
            <a:endParaRPr lang="en-US" smtClean="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pPr eaLnBrk="1" hangingPunct="1"/>
            <a:r>
              <a:rPr lang="en-US" smtClean="0"/>
              <a:t>Upload attachments, up to 5 per section per day. This could be flyers for parents to print and hand out, instructional support materials, forms, etc. </a:t>
            </a:r>
          </a:p>
          <a:p>
            <a:pPr eaLnBrk="1" hangingPunct="1"/>
            <a:endParaRPr lang="en-US" smtClean="0"/>
          </a:p>
          <a:p>
            <a:pPr eaLnBrk="1" hangingPunct="1"/>
            <a:r>
              <a:rPr lang="en-US" smtClean="0"/>
              <a:t>Roll your cursor over the bottom of a ‘day square’ click the paperclip icon. Choose and attach the file. Now the paperclip indicates that a file is attached to that day.</a:t>
            </a:r>
          </a:p>
          <a:p>
            <a:pPr eaLnBrk="1" hangingPunct="1"/>
            <a:endParaRPr lang="en-US" smtClean="0"/>
          </a:p>
          <a:p>
            <a:pPr eaLnBrk="1" hangingPunct="1"/>
            <a:r>
              <a:rPr lang="en-US" smtClean="0"/>
              <a:t>Note that these attachments only appear here – anything you want to be available next year in My Materials should still be added as a lesson or resource.</a:t>
            </a:r>
          </a:p>
          <a:p>
            <a:pPr eaLnBrk="1" hangingPunct="1"/>
            <a:endParaRPr lang="en-US" smtClean="0"/>
          </a:p>
        </p:txBody>
      </p:sp>
      <p:sp>
        <p:nvSpPr>
          <p:cNvPr id="55300" name="Slide Number Placeholder 3"/>
          <p:cNvSpPr>
            <a:spLocks noGrp="1"/>
          </p:cNvSpPr>
          <p:nvPr>
            <p:ph type="sldNum" sz="quarter" idx="5"/>
          </p:nvPr>
        </p:nvSpPr>
        <p:spPr>
          <a:noFill/>
        </p:spPr>
        <p:txBody>
          <a:bodyPr/>
          <a:lstStyle/>
          <a:p>
            <a:fld id="{9632A400-81F6-4282-AA63-96BADE8071AC}" type="slidenum">
              <a:rPr lang="en-US" smtClean="0">
                <a:ea typeface="ＭＳ Ｐゴシック" pitchFamily="34" charset="-128"/>
              </a:rPr>
              <a:pPr/>
              <a:t>17</a:t>
            </a:fld>
            <a:endParaRPr lang="en-US" smtClean="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pPr eaLnBrk="1" hangingPunct="1"/>
            <a:r>
              <a:rPr lang="en-US" smtClean="0"/>
              <a:t>In much the same way you can add a note to any day</a:t>
            </a:r>
          </a:p>
          <a:p>
            <a:pPr eaLnBrk="1" hangingPunct="1"/>
            <a:endParaRPr lang="en-US" smtClean="0"/>
          </a:p>
        </p:txBody>
      </p:sp>
      <p:sp>
        <p:nvSpPr>
          <p:cNvPr id="56324" name="Slide Number Placeholder 3"/>
          <p:cNvSpPr>
            <a:spLocks noGrp="1"/>
          </p:cNvSpPr>
          <p:nvPr>
            <p:ph type="sldNum" sz="quarter" idx="5"/>
          </p:nvPr>
        </p:nvSpPr>
        <p:spPr>
          <a:noFill/>
        </p:spPr>
        <p:txBody>
          <a:bodyPr/>
          <a:lstStyle/>
          <a:p>
            <a:fld id="{CCE7B140-EA22-4886-A1C0-C55931D8AAEE}" type="slidenum">
              <a:rPr lang="en-US" smtClean="0">
                <a:ea typeface="ＭＳ Ｐゴシック" pitchFamily="34" charset="-128"/>
              </a:rPr>
              <a:pPr/>
              <a:t>18</a:t>
            </a:fld>
            <a:endParaRPr lang="en-US" smtClean="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pPr eaLnBrk="1" hangingPunct="1">
              <a:spcBef>
                <a:spcPct val="0"/>
              </a:spcBef>
            </a:pPr>
            <a:r>
              <a:rPr lang="en-US" smtClean="0"/>
              <a:t>If standards are scheduled (via a material or standards coverage), a Standards Mastery view will appear to display the section’s recent performance on those scheduled standards</a:t>
            </a:r>
          </a:p>
        </p:txBody>
      </p:sp>
      <p:sp>
        <p:nvSpPr>
          <p:cNvPr id="57348" name="Slide Number Placeholder 3"/>
          <p:cNvSpPr>
            <a:spLocks noGrp="1"/>
          </p:cNvSpPr>
          <p:nvPr>
            <p:ph type="sldNum" sz="quarter" idx="5"/>
          </p:nvPr>
        </p:nvSpPr>
        <p:spPr>
          <a:noFill/>
        </p:spPr>
        <p:txBody>
          <a:bodyPr/>
          <a:lstStyle/>
          <a:p>
            <a:fld id="{C304DFF8-C569-4BCB-97B8-2B64EBB3D71B}" type="slidenum">
              <a:rPr lang="en-US" smtClean="0">
                <a:ea typeface="ＭＳ Ｐゴシック" pitchFamily="34" charset="-128"/>
              </a:rPr>
              <a:pPr/>
              <a:t>19</a:t>
            </a:fld>
            <a:endParaRPr lang="en-US" smtClean="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r>
              <a:rPr lang="en-US" smtClean="0"/>
              <a:t>If you teach the same lesson to two different classes, schedule it once and then drag and drop to additional sections</a:t>
            </a:r>
          </a:p>
        </p:txBody>
      </p:sp>
      <p:sp>
        <p:nvSpPr>
          <p:cNvPr id="58372" name="Slide Number Placeholder 3"/>
          <p:cNvSpPr>
            <a:spLocks noGrp="1"/>
          </p:cNvSpPr>
          <p:nvPr>
            <p:ph type="sldNum" sz="quarter" idx="5"/>
          </p:nvPr>
        </p:nvSpPr>
        <p:spPr>
          <a:noFill/>
        </p:spPr>
        <p:txBody>
          <a:bodyPr/>
          <a:lstStyle/>
          <a:p>
            <a:fld id="{4FDA3445-AE08-4901-8B39-2CF5983C0BC8}" type="slidenum">
              <a:rPr lang="en-US" smtClean="0">
                <a:ea typeface="ＭＳ Ｐゴシック" pitchFamily="34" charset="-128"/>
              </a:rPr>
              <a:pPr/>
              <a:t>20</a:t>
            </a:fld>
            <a:endParaRPr lang="en-US" smtClean="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r>
              <a:rPr lang="en-US" smtClean="0"/>
              <a:t>You can create these plus assessments and resources from the materials section</a:t>
            </a:r>
          </a:p>
        </p:txBody>
      </p:sp>
      <p:sp>
        <p:nvSpPr>
          <p:cNvPr id="59396" name="Slide Number Placeholder 3"/>
          <p:cNvSpPr>
            <a:spLocks noGrp="1"/>
          </p:cNvSpPr>
          <p:nvPr>
            <p:ph type="sldNum" sz="quarter" idx="5"/>
          </p:nvPr>
        </p:nvSpPr>
        <p:spPr>
          <a:noFill/>
        </p:spPr>
        <p:txBody>
          <a:bodyPr/>
          <a:lstStyle/>
          <a:p>
            <a:fld id="{E8468085-A26D-4BA6-8223-53365E2DD162}" type="slidenum">
              <a:rPr lang="en-US" smtClean="0">
                <a:ea typeface="ＭＳ Ｐゴシック" pitchFamily="34" charset="-128"/>
              </a:rPr>
              <a:pPr/>
              <a:t>21</a:t>
            </a:fld>
            <a:endParaRPr lang="en-US" smtClean="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r>
              <a:rPr lang="en-US" smtClean="0"/>
              <a:t>You can print instructional materials for a section for the week, or specific days. You will probably want to filter on material type, such as just lessons. </a:t>
            </a:r>
          </a:p>
        </p:txBody>
      </p:sp>
      <p:sp>
        <p:nvSpPr>
          <p:cNvPr id="60420" name="Slide Number Placeholder 3"/>
          <p:cNvSpPr>
            <a:spLocks noGrp="1"/>
          </p:cNvSpPr>
          <p:nvPr>
            <p:ph type="sldNum" sz="quarter" idx="5"/>
          </p:nvPr>
        </p:nvSpPr>
        <p:spPr>
          <a:noFill/>
        </p:spPr>
        <p:txBody>
          <a:bodyPr/>
          <a:lstStyle/>
          <a:p>
            <a:fld id="{3CFA246F-8B5B-4DD1-89A7-48EFECB6BDFF}" type="slidenum">
              <a:rPr lang="en-US" smtClean="0">
                <a:ea typeface="ＭＳ Ｐゴシック" pitchFamily="34" charset="-128"/>
              </a:rPr>
              <a:pPr/>
              <a:t>22</a:t>
            </a:fld>
            <a:endParaRPr lang="en-US"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E7D34F66-7422-4B55-AA5A-15777B3E1BEB}" type="slidenum">
              <a:rPr lang="en-US" smtClean="0">
                <a:ea typeface="ＭＳ Ｐゴシック" pitchFamily="34" charset="-128"/>
              </a:rPr>
              <a:pPr/>
              <a:t>3</a:t>
            </a:fld>
            <a:endParaRPr lang="en-US" smtClean="0">
              <a:ea typeface="ＭＳ Ｐゴシック" pitchFamily="34" charset="-128"/>
            </a:endParaRPr>
          </a:p>
        </p:txBody>
      </p:sp>
      <p:sp>
        <p:nvSpPr>
          <p:cNvPr id="37891" name="Rectangle 2"/>
          <p:cNvSpPr>
            <a:spLocks noGrp="1" noRot="1" noChangeAspect="1" noChangeArrowheads="1" noTextEdit="1"/>
          </p:cNvSpPr>
          <p:nvPr>
            <p:ph type="sldImg"/>
          </p:nvPr>
        </p:nvSpPr>
        <p:spPr>
          <a:xfrm>
            <a:off x="1119188" y="698500"/>
            <a:ext cx="4643437" cy="3484563"/>
          </a:xfrm>
          <a:ln/>
        </p:spPr>
      </p:sp>
      <p:sp>
        <p:nvSpPr>
          <p:cNvPr id="37892" name="Rectangle 3"/>
          <p:cNvSpPr>
            <a:spLocks noGrp="1" noChangeArrowheads="1"/>
          </p:cNvSpPr>
          <p:nvPr>
            <p:ph type="body" idx="1"/>
          </p:nvPr>
        </p:nvSpPr>
        <p:spPr>
          <a:xfrm>
            <a:off x="690563" y="4416425"/>
            <a:ext cx="5500687" cy="4181475"/>
          </a:xfrm>
          <a:noFill/>
          <a:ln/>
        </p:spPr>
        <p:txBody>
          <a:bodyPr/>
          <a:lstStyle/>
          <a:p>
            <a:pPr eaLnBrk="1" hangingPunct="1"/>
            <a:r>
              <a:rPr lang="en-US" smtClean="0"/>
              <a:t>Before we start, useful to understand..</a:t>
            </a:r>
          </a:p>
          <a:p>
            <a:pPr eaLnBrk="1" hangingPunct="1"/>
            <a:endParaRPr lang="en-US" smtClean="0"/>
          </a:p>
          <a:p>
            <a:pPr eaLnBrk="1" hangingPunct="1"/>
            <a:r>
              <a:rPr lang="en-US" b="1" smtClean="0"/>
              <a:t>Curricular Units </a:t>
            </a:r>
            <a:r>
              <a:rPr lang="en-US" smtClean="0"/>
              <a:t>are collections of instructional units. These can only be created by users with the Curriculum Manager role in CMD – a desktop tool for creating curriculum. CUs are the largest pieces (building blocks) that make up curriculum</a:t>
            </a:r>
            <a:endParaRPr lang="en-US" b="1" smtClean="0"/>
          </a:p>
          <a:p>
            <a:pPr eaLnBrk="1" hangingPunct="1"/>
            <a:r>
              <a:rPr lang="en-US" b="1" smtClean="0"/>
              <a:t>Instructional units</a:t>
            </a:r>
            <a:r>
              <a:rPr lang="en-US" smtClean="0"/>
              <a:t> (use district specific term if applicable) are more granular chunks of CUs.</a:t>
            </a:r>
            <a:endParaRPr lang="en-US" b="1" smtClean="0"/>
          </a:p>
          <a:p>
            <a:pPr eaLnBrk="1" hangingPunct="1"/>
            <a:r>
              <a:rPr lang="en-US" b="1" smtClean="0"/>
              <a:t>Lessons</a:t>
            </a:r>
            <a:r>
              <a:rPr lang="en-US" smtClean="0"/>
              <a:t> we all know. The lesson may be done fully in the Classrooms template or perhaps be an attachment to a file or a link to where the lesson actually lives.</a:t>
            </a:r>
            <a:endParaRPr lang="en-US" b="1" smtClean="0"/>
          </a:p>
          <a:p>
            <a:pPr eaLnBrk="1" hangingPunct="1"/>
            <a:r>
              <a:rPr lang="en-US" b="1" smtClean="0"/>
              <a:t>Assessments</a:t>
            </a:r>
            <a:r>
              <a:rPr lang="en-US" smtClean="0"/>
              <a:t> should not be confused with standardized test and benchmarks (if applicable) found elsewhere in Schoolnet. Results from these tests can’t be loaded as data. However, they can include unit tests, quizzes, grading rubrics, etc.</a:t>
            </a:r>
            <a:endParaRPr lang="en-US" b="1" smtClean="0"/>
          </a:p>
          <a:p>
            <a:pPr eaLnBrk="1" hangingPunct="1"/>
            <a:r>
              <a:rPr lang="en-US" b="1" smtClean="0"/>
              <a:t>Resources</a:t>
            </a:r>
            <a:r>
              <a:rPr lang="en-US" smtClean="0"/>
              <a:t> are a catch all for everything else. They can be attached to units or lessons or stand independently. Might include URLs, video titles (but not actual video clips), graphics such as maps, etc.</a:t>
            </a:r>
          </a:p>
          <a:p>
            <a:pPr eaLnBrk="1" hangingPunct="1"/>
            <a:endParaRPr lang="en-US" smtClean="0"/>
          </a:p>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r>
              <a:rPr lang="en-US" smtClean="0"/>
              <a:t>Administrators will see a link to search for teacher planners. They can type in a last name and select from the drop-down box.</a:t>
            </a:r>
          </a:p>
        </p:txBody>
      </p:sp>
      <p:sp>
        <p:nvSpPr>
          <p:cNvPr id="61444" name="Slide Number Placeholder 3"/>
          <p:cNvSpPr>
            <a:spLocks noGrp="1"/>
          </p:cNvSpPr>
          <p:nvPr>
            <p:ph type="sldNum" sz="quarter" idx="5"/>
          </p:nvPr>
        </p:nvSpPr>
        <p:spPr>
          <a:noFill/>
        </p:spPr>
        <p:txBody>
          <a:bodyPr/>
          <a:lstStyle/>
          <a:p>
            <a:fld id="{AD8024EE-A5AB-4BD8-BC96-214A9F4FC066}" type="slidenum">
              <a:rPr lang="en-US" smtClean="0">
                <a:ea typeface="ＭＳ Ｐゴシック" pitchFamily="34" charset="-128"/>
              </a:rPr>
              <a:pPr/>
              <a:t>23</a:t>
            </a:fld>
            <a:endParaRPr lang="en-US"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35D63596-33D7-426A-89E4-E13330FB048C}" type="slidenum">
              <a:rPr lang="en-US" smtClean="0">
                <a:ea typeface="ＭＳ Ｐゴシック" pitchFamily="34" charset="-128"/>
              </a:rPr>
              <a:pPr/>
              <a:t>4</a:t>
            </a:fld>
            <a:endParaRPr lang="en-US" smtClean="0">
              <a:ea typeface="ＭＳ Ｐゴシック" pitchFamily="34" charset="-128"/>
            </a:endParaRPr>
          </a:p>
        </p:txBody>
      </p:sp>
      <p:sp>
        <p:nvSpPr>
          <p:cNvPr id="38915" name="Rectangle 2"/>
          <p:cNvSpPr>
            <a:spLocks noGrp="1" noRot="1" noChangeAspect="1" noChangeArrowheads="1" noTextEdit="1"/>
          </p:cNvSpPr>
          <p:nvPr>
            <p:ph type="sldImg"/>
          </p:nvPr>
        </p:nvSpPr>
        <p:spPr>
          <a:xfrm>
            <a:off x="1119188" y="698500"/>
            <a:ext cx="4643437" cy="3484563"/>
          </a:xfrm>
          <a:ln/>
        </p:spPr>
      </p:sp>
      <p:sp>
        <p:nvSpPr>
          <p:cNvPr id="38916" name="Rectangle 3"/>
          <p:cNvSpPr>
            <a:spLocks noGrp="1" noChangeArrowheads="1"/>
          </p:cNvSpPr>
          <p:nvPr>
            <p:ph type="body" idx="1"/>
          </p:nvPr>
        </p:nvSpPr>
        <p:spPr>
          <a:xfrm>
            <a:off x="690563" y="4416425"/>
            <a:ext cx="5500687" cy="4181475"/>
          </a:xfrm>
          <a:noFill/>
          <a:ln/>
        </p:spPr>
        <p:txBody>
          <a:bodyPr/>
          <a:lstStyle/>
          <a:p>
            <a:pPr eaLnBrk="1" hangingPunct="1">
              <a:buFontTx/>
              <a:buChar char="•"/>
            </a:pPr>
            <a:r>
              <a:rPr lang="en-US" smtClean="0"/>
              <a:t>By “curriculum”, we mean whatever scope and sequence, standards, units, etc., your district has organized and loaded for use with a particular course.</a:t>
            </a:r>
          </a:p>
          <a:p>
            <a:pPr eaLnBrk="1" hangingPunct="1">
              <a:buFontTx/>
              <a:buChar char="•"/>
            </a:pPr>
            <a:r>
              <a:rPr lang="en-US" smtClean="0"/>
              <a:t>Not all courses have curricula assigned to them.</a:t>
            </a:r>
          </a:p>
          <a:p>
            <a:pPr eaLnBrk="1" hangingPunct="1">
              <a:buFontTx/>
              <a:buChar char="•"/>
            </a:pPr>
            <a:r>
              <a:rPr lang="en-US" smtClean="0"/>
              <a:t>If a course or section does not have a curriculum mapped, the curriculum link will not appear in Classrooms home page or My Schoolnet</a:t>
            </a:r>
          </a:p>
          <a:p>
            <a:pPr eaLnBrk="1" hangingPunct="1">
              <a:buFontTx/>
              <a:buChar char="•"/>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r>
              <a:rPr lang="en-US" smtClean="0"/>
              <a:t>Use this method to access curriculum for courses you do not teach (or that aren’t mapped to your course)</a:t>
            </a:r>
          </a:p>
        </p:txBody>
      </p:sp>
      <p:sp>
        <p:nvSpPr>
          <p:cNvPr id="4" name="Slide Number Placeholder 3"/>
          <p:cNvSpPr>
            <a:spLocks noGrp="1"/>
          </p:cNvSpPr>
          <p:nvPr>
            <p:ph type="sldNum" sz="quarter" idx="5"/>
          </p:nvPr>
        </p:nvSpPr>
        <p:spPr/>
        <p:txBody>
          <a:bodyPr/>
          <a:lstStyle/>
          <a:p>
            <a:pPr>
              <a:defRPr/>
            </a:pPr>
            <a:fld id="{D918AF2A-62F3-4140-9443-5EC25BCCCE99}" type="slidenum">
              <a:rPr lang="en-US" smtClean="0"/>
              <a:pPr>
                <a:defRPr/>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r>
              <a:rPr lang="en-US" smtClean="0"/>
              <a:t>Click materials title to access detail page</a:t>
            </a:r>
          </a:p>
        </p:txBody>
      </p:sp>
      <p:sp>
        <p:nvSpPr>
          <p:cNvPr id="4" name="Slide Number Placeholder 3"/>
          <p:cNvSpPr>
            <a:spLocks noGrp="1"/>
          </p:cNvSpPr>
          <p:nvPr>
            <p:ph type="sldNum" sz="quarter" idx="5"/>
          </p:nvPr>
        </p:nvSpPr>
        <p:spPr/>
        <p:txBody>
          <a:bodyPr/>
          <a:lstStyle/>
          <a:p>
            <a:pPr>
              <a:defRPr/>
            </a:pPr>
            <a:fld id="{32BA7F6F-1ED7-4F80-9F01-F8AAD5E7BBE9}" type="slidenum">
              <a:rPr lang="en-US" smtClean="0"/>
              <a:pPr>
                <a:defRPr/>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a:ln/>
        </p:spPr>
      </p:sp>
      <p:sp>
        <p:nvSpPr>
          <p:cNvPr id="89090" name="Notes Placeholder 2"/>
          <p:cNvSpPr>
            <a:spLocks noGrp="1"/>
          </p:cNvSpPr>
          <p:nvPr>
            <p:ph type="body" idx="1"/>
          </p:nvPr>
        </p:nvSpPr>
        <p:spPr>
          <a:noFill/>
          <a:ln/>
        </p:spPr>
        <p:txBody>
          <a:bodyPr/>
          <a:lstStyle/>
          <a:p>
            <a:pPr marL="173336" indent="-173336">
              <a:buFontTx/>
              <a:buChar char="•"/>
            </a:pPr>
            <a:r>
              <a:rPr lang="en-US" dirty="0" smtClean="0">
                <a:latin typeface="Arial" pitchFamily="34" charset="0"/>
              </a:rPr>
              <a:t>Not only can you search for materials, but you can also search for standards and see what materials are available for each standard</a:t>
            </a:r>
          </a:p>
          <a:p>
            <a:pPr marL="173336" indent="-173336">
              <a:buFontTx/>
              <a:buChar char="•"/>
            </a:pPr>
            <a:r>
              <a:rPr lang="en-US" dirty="0" smtClean="0">
                <a:latin typeface="Arial" pitchFamily="34" charset="0"/>
              </a:rPr>
              <a:t>Be sure to point out that you can only search for one level of the standards hierarchy at a time. Select which level in the bottom left</a:t>
            </a:r>
          </a:p>
          <a:p>
            <a:pPr marL="173336" indent="-173336">
              <a:buFontTx/>
              <a:buChar char="•"/>
            </a:pPr>
            <a:r>
              <a:rPr lang="en-US" dirty="0" smtClean="0">
                <a:latin typeface="Arial" pitchFamily="34" charset="0"/>
              </a:rPr>
              <a:t>Use this screen to discuss the different material types—point to icons and then draw out the hierarchy on a whiteboard</a:t>
            </a:r>
            <a:endParaRPr lang="en-US" dirty="0" smtClean="0">
              <a:latin typeface="FranklinGothic" charset="0"/>
            </a:endParaRPr>
          </a:p>
          <a:p>
            <a:pPr marL="173336" indent="-173336"/>
            <a:endParaRPr lang="en-US" dirty="0" smtClean="0">
              <a:latin typeface="Arial" pitchFamily="34" charset="0"/>
            </a:endParaRPr>
          </a:p>
        </p:txBody>
      </p:sp>
      <p:sp>
        <p:nvSpPr>
          <p:cNvPr id="89091" name="Slide Number Placeholder 3"/>
          <p:cNvSpPr>
            <a:spLocks noGrp="1"/>
          </p:cNvSpPr>
          <p:nvPr>
            <p:ph type="sldNum" sz="quarter" idx="4294967295"/>
          </p:nvPr>
        </p:nvSpPr>
        <p:spPr bwMode="auto">
          <a:xfrm>
            <a:off x="3898102" y="8829967"/>
            <a:ext cx="2982119" cy="464820"/>
          </a:xfrm>
          <a:prstGeom prst="rect">
            <a:avLst/>
          </a:prstGeom>
          <a:noFill/>
          <a:ln>
            <a:miter lim="800000"/>
            <a:headEnd/>
            <a:tailEnd/>
          </a:ln>
        </p:spPr>
        <p:txBody>
          <a:bodyPr/>
          <a:lstStyle/>
          <a:p>
            <a:fld id="{493A123C-F206-4D01-B6B4-2E48C35FB3F1}" type="slidenum">
              <a:rPr lang="en-US">
                <a:latin typeface="Arial" pitchFamily="34" charset="0"/>
                <a:ea typeface="MS PGothic" pitchFamily="34" charset="-128"/>
              </a:rPr>
              <a:pPr/>
              <a:t>7</a:t>
            </a:fld>
            <a:endParaRPr lang="en-US" dirty="0">
              <a:latin typeface="Arial" pitchFamily="34" charset="0"/>
              <a:ea typeface="MS PGothic"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a:ln/>
        </p:spPr>
      </p:sp>
      <p:sp>
        <p:nvSpPr>
          <p:cNvPr id="91138" name="Notes Placeholder 2"/>
          <p:cNvSpPr>
            <a:spLocks noGrp="1"/>
          </p:cNvSpPr>
          <p:nvPr>
            <p:ph type="body" idx="1"/>
          </p:nvPr>
        </p:nvSpPr>
        <p:spPr>
          <a:noFill/>
          <a:ln/>
        </p:spPr>
        <p:txBody>
          <a:bodyPr/>
          <a:lstStyle/>
          <a:p>
            <a:pPr marL="173336" indent="-173336">
              <a:buFontTx/>
              <a:buChar char="•"/>
            </a:pPr>
            <a:r>
              <a:rPr lang="en-US" dirty="0" smtClean="0">
                <a:latin typeface="Arial" pitchFamily="34" charset="0"/>
              </a:rPr>
              <a:t>This stays from one school year to the next</a:t>
            </a:r>
          </a:p>
          <a:p>
            <a:pPr marL="173336" indent="-173336">
              <a:buFontTx/>
              <a:buChar char="•"/>
            </a:pPr>
            <a:r>
              <a:rPr lang="en-US" dirty="0" smtClean="0">
                <a:latin typeface="Arial" pitchFamily="34" charset="0"/>
              </a:rPr>
              <a:t>Filtering works the same way as in the Materials Bank</a:t>
            </a:r>
          </a:p>
        </p:txBody>
      </p:sp>
      <p:sp>
        <p:nvSpPr>
          <p:cNvPr id="91139" name="Slide Number Placeholder 3"/>
          <p:cNvSpPr>
            <a:spLocks noGrp="1"/>
          </p:cNvSpPr>
          <p:nvPr>
            <p:ph type="sldNum" sz="quarter" idx="4294967295"/>
          </p:nvPr>
        </p:nvSpPr>
        <p:spPr bwMode="auto">
          <a:xfrm>
            <a:off x="3898102" y="8829967"/>
            <a:ext cx="2982119" cy="464820"/>
          </a:xfrm>
          <a:prstGeom prst="rect">
            <a:avLst/>
          </a:prstGeom>
          <a:noFill/>
          <a:ln>
            <a:miter lim="800000"/>
            <a:headEnd/>
            <a:tailEnd/>
          </a:ln>
        </p:spPr>
        <p:txBody>
          <a:bodyPr/>
          <a:lstStyle/>
          <a:p>
            <a:fld id="{544900EC-889F-47F4-AA90-4FC36E8B7750}" type="slidenum">
              <a:rPr lang="en-US">
                <a:latin typeface="Arial" pitchFamily="34" charset="0"/>
                <a:ea typeface="MS PGothic" pitchFamily="34" charset="-128"/>
              </a:rPr>
              <a:pPr/>
              <a:t>9</a:t>
            </a:fld>
            <a:endParaRPr lang="en-US" dirty="0">
              <a:latin typeface="Arial" pitchFamily="34" charset="0"/>
              <a:ea typeface="MS PGothic"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pPr eaLnBrk="1" hangingPunct="1">
              <a:spcBef>
                <a:spcPct val="0"/>
              </a:spcBef>
            </a:pPr>
            <a:r>
              <a:rPr lang="en-US" smtClean="0"/>
              <a:t>Your lesson planner can contain curriculum that has been scheduled to your section by the district (indicated with a yellow star) as well as items you schedule. </a:t>
            </a:r>
          </a:p>
          <a:p>
            <a:pPr eaLnBrk="1" hangingPunct="1">
              <a:spcBef>
                <a:spcPct val="0"/>
              </a:spcBef>
              <a:buFontTx/>
              <a:buChar char="-"/>
            </a:pPr>
            <a:endParaRPr lang="en-US" smtClean="0"/>
          </a:p>
          <a:p>
            <a:pPr eaLnBrk="1" hangingPunct="1">
              <a:spcBef>
                <a:spcPct val="0"/>
              </a:spcBef>
              <a:buFontTx/>
              <a:buChar char="-"/>
            </a:pPr>
            <a:endParaRPr lang="en-US" smtClean="0"/>
          </a:p>
          <a:p>
            <a:pPr eaLnBrk="1" hangingPunct="1">
              <a:spcBef>
                <a:spcPct val="0"/>
              </a:spcBef>
            </a:pPr>
            <a:endParaRPr lang="en-US" smtClean="0"/>
          </a:p>
          <a:p>
            <a:pPr eaLnBrk="1" hangingPunct="1">
              <a:spcBef>
                <a:spcPct val="0"/>
              </a:spcBef>
              <a:buFontTx/>
              <a:buChar char="-"/>
            </a:pPr>
            <a:endParaRPr lang="en-US" smtClean="0"/>
          </a:p>
        </p:txBody>
      </p:sp>
      <p:sp>
        <p:nvSpPr>
          <p:cNvPr id="49156" name="Slide Number Placeholder 3"/>
          <p:cNvSpPr>
            <a:spLocks noGrp="1"/>
          </p:cNvSpPr>
          <p:nvPr>
            <p:ph type="sldNum" sz="quarter" idx="5"/>
          </p:nvPr>
        </p:nvSpPr>
        <p:spPr>
          <a:noFill/>
        </p:spPr>
        <p:txBody>
          <a:bodyPr/>
          <a:lstStyle/>
          <a:p>
            <a:fld id="{5C8A23E5-95B4-49F4-888A-E6F50B029085}" type="slidenum">
              <a:rPr lang="en-US" smtClean="0">
                <a:ea typeface="ＭＳ Ｐゴシック" pitchFamily="34" charset="-128"/>
              </a:rPr>
              <a:pPr/>
              <a:t>11</a:t>
            </a:fld>
            <a:endParaRPr lang="en-US"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pPr eaLnBrk="1" hangingPunct="1">
              <a:buFontTx/>
              <a:buChar char="-"/>
            </a:pPr>
            <a:r>
              <a:rPr lang="en-US" smtClean="0"/>
              <a:t>Navigating on your planner is easy  - Click on box to filter by that section. You can also filter by material type.</a:t>
            </a:r>
          </a:p>
          <a:p>
            <a:pPr eaLnBrk="1" hangingPunct="1">
              <a:buFontTx/>
              <a:buChar char="-"/>
            </a:pPr>
            <a:r>
              <a:rPr lang="en-US" smtClean="0"/>
              <a:t>When you click a drop-down arrow, for instance when filtering on just lessons, click the desired checkboxes and then click the blue arrow square to close the pop-up selector</a:t>
            </a:r>
          </a:p>
          <a:p>
            <a:pPr eaLnBrk="1" hangingPunct="1">
              <a:buFontTx/>
              <a:buChar char="-"/>
            </a:pPr>
            <a:r>
              <a:rPr lang="en-US" smtClean="0"/>
              <a:t>To reduce visual clutter, some icons are hidden until you roll your cursor over them</a:t>
            </a:r>
          </a:p>
          <a:p>
            <a:pPr eaLnBrk="1" hangingPunct="1">
              <a:buFontTx/>
              <a:buChar char="-"/>
            </a:pPr>
            <a:r>
              <a:rPr lang="en-US" smtClean="0"/>
              <a:t>‘Dragging and dropping’ is now supported</a:t>
            </a:r>
          </a:p>
        </p:txBody>
      </p:sp>
      <p:sp>
        <p:nvSpPr>
          <p:cNvPr id="50180" name="Slide Number Placeholder 3"/>
          <p:cNvSpPr>
            <a:spLocks noGrp="1"/>
          </p:cNvSpPr>
          <p:nvPr>
            <p:ph type="sldNum" sz="quarter" idx="5"/>
          </p:nvPr>
        </p:nvSpPr>
        <p:spPr>
          <a:noFill/>
        </p:spPr>
        <p:txBody>
          <a:bodyPr/>
          <a:lstStyle/>
          <a:p>
            <a:fld id="{D62FC0A5-1357-451C-B17D-9E121C118749}" type="slidenum">
              <a:rPr lang="en-US" smtClean="0">
                <a:ea typeface="ＭＳ Ｐゴシック" pitchFamily="34" charset="-128"/>
              </a:rPr>
              <a:pPr/>
              <a:t>12</a:t>
            </a:fld>
            <a:endParaRPr lang="en-US"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BF5EA"/>
        </a:solidFill>
        <a:effectLst/>
      </p:bgPr>
    </p:bg>
    <p:spTree>
      <p:nvGrpSpPr>
        <p:cNvPr id="1" name=""/>
        <p:cNvGrpSpPr/>
        <p:nvPr/>
      </p:nvGrpSpPr>
      <p:grpSpPr>
        <a:xfrm>
          <a:off x="0" y="0"/>
          <a:ext cx="0" cy="0"/>
          <a:chOff x="0" y="0"/>
          <a:chExt cx="0" cy="0"/>
        </a:xfrm>
      </p:grpSpPr>
      <p:sp>
        <p:nvSpPr>
          <p:cNvPr id="2" name="Rectangle 4"/>
          <p:cNvSpPr>
            <a:spLocks noChangeArrowheads="1"/>
          </p:cNvSpPr>
          <p:nvPr/>
        </p:nvSpPr>
        <p:spPr bwMode="gray">
          <a:xfrm>
            <a:off x="1" y="6397626"/>
            <a:ext cx="9145466" cy="460375"/>
          </a:xfrm>
          <a:prstGeom prst="rect">
            <a:avLst/>
          </a:prstGeom>
          <a:solidFill>
            <a:schemeClr val="accent1"/>
          </a:solidFill>
          <a:ln w="9525">
            <a:noFill/>
            <a:miter lim="800000"/>
            <a:headEnd/>
            <a:tailEnd/>
          </a:ln>
        </p:spPr>
        <p:txBody>
          <a:bodyPr wrap="none" lIns="0" tIns="0" rIns="0" bIns="0" anchor="ctr"/>
          <a:lstStyle/>
          <a:p>
            <a:pPr eaLnBrk="0" hangingPunct="0">
              <a:defRPr/>
            </a:pPr>
            <a:endParaRPr lang="en-US"/>
          </a:p>
        </p:txBody>
      </p:sp>
      <p:pic>
        <p:nvPicPr>
          <p:cNvPr id="3" name="Picture 10" descr="Pearson_Bound_White"/>
          <p:cNvPicPr>
            <a:picLocks noChangeAspect="1" noChangeArrowheads="1"/>
          </p:cNvPicPr>
          <p:nvPr/>
        </p:nvPicPr>
        <p:blipFill>
          <a:blip r:embed="rId2" cstate="print"/>
          <a:srcRect/>
          <a:stretch>
            <a:fillRect/>
          </a:stretch>
        </p:blipFill>
        <p:spPr bwMode="auto">
          <a:xfrm>
            <a:off x="7487585" y="6356351"/>
            <a:ext cx="1656416" cy="493713"/>
          </a:xfrm>
          <a:prstGeom prst="rect">
            <a:avLst/>
          </a:prstGeom>
          <a:noFill/>
          <a:ln w="9525">
            <a:noFill/>
            <a:miter lim="800000"/>
            <a:headEnd/>
            <a:tailEnd/>
          </a:ln>
        </p:spPr>
      </p:pic>
      <p:pic>
        <p:nvPicPr>
          <p:cNvPr id="4" name="Picture 12" descr="Pearson_Strap_Bound_White"/>
          <p:cNvPicPr>
            <a:picLocks noChangeAspect="1" noChangeArrowheads="1"/>
          </p:cNvPicPr>
          <p:nvPr/>
        </p:nvPicPr>
        <p:blipFill>
          <a:blip r:embed="rId3" cstate="print"/>
          <a:srcRect/>
          <a:stretch>
            <a:fillRect/>
          </a:stretch>
        </p:blipFill>
        <p:spPr bwMode="auto">
          <a:xfrm>
            <a:off x="1" y="6356351"/>
            <a:ext cx="1908542" cy="493713"/>
          </a:xfrm>
          <a:prstGeom prst="rect">
            <a:avLst/>
          </a:prstGeom>
          <a:noFill/>
          <a:ln w="9525">
            <a:noFill/>
            <a:miter lim="800000"/>
            <a:headEnd/>
            <a:tailEnd/>
          </a:ln>
        </p:spPr>
      </p:pic>
      <p:pic>
        <p:nvPicPr>
          <p:cNvPr id="5" name="Picture 17" descr="Always_Learning_Text_Blue_RGB"/>
          <p:cNvPicPr preferRelativeResize="0">
            <a:picLocks noChangeArrowheads="1"/>
          </p:cNvPicPr>
          <p:nvPr/>
        </p:nvPicPr>
        <p:blipFill>
          <a:blip r:embed="rId4" cstate="print"/>
          <a:srcRect/>
          <a:stretch>
            <a:fillRect/>
          </a:stretch>
        </p:blipFill>
        <p:spPr bwMode="auto">
          <a:xfrm>
            <a:off x="957203" y="2332038"/>
            <a:ext cx="7212004" cy="1738312"/>
          </a:xfrm>
          <a:prstGeom prst="rect">
            <a:avLst/>
          </a:prstGeom>
          <a:noFill/>
          <a:ln w="9525">
            <a:noFill/>
            <a:miter lim="800000"/>
            <a:headEnd/>
            <a:tailEnd/>
          </a:ln>
        </p:spPr>
      </p:pic>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7325" y="395288"/>
            <a:ext cx="2057400" cy="5676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65125" y="395288"/>
            <a:ext cx="6019800" cy="567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92021" y="457200"/>
            <a:ext cx="4853445" cy="609600"/>
          </a:xfrm>
        </p:spPr>
        <p:txBody>
          <a:bodyPr/>
          <a:lstStyle/>
          <a:p>
            <a:r>
              <a:rPr lang="en-US" smtClean="0"/>
              <a:t>Click to edit Master title style</a:t>
            </a:r>
            <a:endParaRPr lang="en-US"/>
          </a:p>
        </p:txBody>
      </p:sp>
      <p:sp>
        <p:nvSpPr>
          <p:cNvPr id="3" name="Content Placeholder 2"/>
          <p:cNvSpPr>
            <a:spLocks noGrp="1"/>
          </p:cNvSpPr>
          <p:nvPr>
            <p:ph idx="1"/>
          </p:nvPr>
        </p:nvSpPr>
        <p:spPr>
          <a:xfrm>
            <a:off x="364999" y="1646238"/>
            <a:ext cx="8229307"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6" name="Picture 5"/>
          <p:cNvPicPr>
            <a:picLocks noChangeAspect="1" noChangeArrowheads="1"/>
          </p:cNvPicPr>
          <p:nvPr/>
        </p:nvPicPr>
        <p:blipFill>
          <a:blip r:embed="rId2" cstate="print"/>
          <a:srcRect/>
          <a:stretch>
            <a:fillRect/>
          </a:stretch>
        </p:blipFill>
        <p:spPr bwMode="auto">
          <a:xfrm>
            <a:off x="28961" y="152400"/>
            <a:ext cx="3698707" cy="762000"/>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xfrm>
            <a:off x="381122" y="6545264"/>
            <a:ext cx="4983905" cy="179387"/>
          </a:xfrm>
          <a:prstGeom prst="rect">
            <a:avLst/>
          </a:prstGeom>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xfrm>
            <a:off x="152449" y="6545264"/>
            <a:ext cx="331283" cy="179387"/>
          </a:xfrm>
          <a:prstGeom prst="rect">
            <a:avLst/>
          </a:prstGeom>
          <a:ln/>
        </p:spPr>
        <p:txBody>
          <a:bodyPr/>
          <a:lstStyle>
            <a:lvl1pPr>
              <a:defRPr/>
            </a:lvl1pPr>
          </a:lstStyle>
          <a:p>
            <a:pPr>
              <a:defRPr/>
            </a:pPr>
            <a:fld id="{E518A72F-87B8-497A-B711-901DDF06BE3F}"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5125" y="154622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6125" y="154622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xfrm>
            <a:off x="381122" y="6545264"/>
            <a:ext cx="4983905" cy="179387"/>
          </a:xfrm>
          <a:prstGeom prst="rect">
            <a:avLst/>
          </a:prstGeom>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xfrm>
            <a:off x="152449" y="6545264"/>
            <a:ext cx="331283" cy="179387"/>
          </a:xfrm>
          <a:prstGeom prst="rect">
            <a:avLst/>
          </a:prstGeom>
          <a:ln/>
        </p:spPr>
        <p:txBody>
          <a:bodyPr/>
          <a:lstStyle>
            <a:lvl1pPr>
              <a:defRPr/>
            </a:lvl1pPr>
          </a:lstStyle>
          <a:p>
            <a:pPr>
              <a:defRPr/>
            </a:pPr>
            <a:fld id="{3EF0E346-0249-4755-83B3-975D9598D63E}"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81122" y="6545264"/>
            <a:ext cx="4983905" cy="179387"/>
          </a:xfrm>
          <a:prstGeom prst="rect">
            <a:avLst/>
          </a:prstGeom>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xfrm>
            <a:off x="152449" y="6545264"/>
            <a:ext cx="331283" cy="179387"/>
          </a:xfrm>
          <a:prstGeom prst="rect">
            <a:avLst/>
          </a:prstGeom>
          <a:ln/>
        </p:spPr>
        <p:txBody>
          <a:bodyPr/>
          <a:lstStyle>
            <a:lvl1pPr>
              <a:defRPr/>
            </a:lvl1pPr>
          </a:lstStyle>
          <a:p>
            <a:pPr>
              <a:defRPr/>
            </a:pPr>
            <a:fld id="{7FAF60B6-FAF5-4B11-9018-DC553455D4BC}"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1"/>
          <p:cNvSpPr>
            <a:spLocks noChangeArrowheads="1"/>
          </p:cNvSpPr>
          <p:nvPr/>
        </p:nvSpPr>
        <p:spPr bwMode="gray">
          <a:xfrm>
            <a:off x="1" y="6397626"/>
            <a:ext cx="9145466" cy="460375"/>
          </a:xfrm>
          <a:prstGeom prst="rect">
            <a:avLst/>
          </a:prstGeom>
          <a:solidFill>
            <a:schemeClr val="accent1"/>
          </a:solidFill>
          <a:ln w="9525">
            <a:noFill/>
            <a:miter lim="800000"/>
            <a:headEnd/>
            <a:tailEnd/>
          </a:ln>
        </p:spPr>
        <p:txBody>
          <a:bodyPr wrap="none" lIns="0" tIns="0" rIns="0" bIns="0" anchor="ctr"/>
          <a:lstStyle/>
          <a:p>
            <a:pPr eaLnBrk="0" hangingPunct="0">
              <a:defRPr/>
            </a:pPr>
            <a:endParaRPr lang="en-US"/>
          </a:p>
        </p:txBody>
      </p:sp>
      <p:sp>
        <p:nvSpPr>
          <p:cNvPr id="1027" name="Rectangle 2"/>
          <p:cNvSpPr>
            <a:spLocks noGrp="1" noChangeArrowheads="1"/>
          </p:cNvSpPr>
          <p:nvPr>
            <p:ph type="title"/>
          </p:nvPr>
        </p:nvSpPr>
        <p:spPr bwMode="auto">
          <a:xfrm>
            <a:off x="364999" y="395288"/>
            <a:ext cx="8229307" cy="900112"/>
          </a:xfrm>
          <a:prstGeom prst="rect">
            <a:avLst/>
          </a:prstGeom>
          <a:noFill/>
          <a:ln w="9525">
            <a:noFill/>
            <a:miter lim="800000"/>
            <a:headEnd/>
            <a:tailEnd/>
          </a:ln>
        </p:spPr>
        <p:txBody>
          <a:bodyPr vert="horz" wrap="square" lIns="0" tIns="0" rIns="91440" bIns="45720" numCol="1" anchor="t" anchorCtr="0" compatLnSpc="1">
            <a:prstTxWarp prst="textNoShape">
              <a:avLst/>
            </a:prstTxWarp>
          </a:bodyPr>
          <a:lstStyle/>
          <a:p>
            <a:pPr lvl="0"/>
            <a:r>
              <a:rPr lang="en-US" dirty="0" smtClean="0"/>
              <a:t>Click to edit Master title style</a:t>
            </a:r>
          </a:p>
        </p:txBody>
      </p:sp>
      <p:sp>
        <p:nvSpPr>
          <p:cNvPr id="1028" name="Rectangle 3"/>
          <p:cNvSpPr>
            <a:spLocks noGrp="1" noChangeArrowheads="1"/>
          </p:cNvSpPr>
          <p:nvPr>
            <p:ph type="body" idx="1"/>
          </p:nvPr>
        </p:nvSpPr>
        <p:spPr bwMode="auto">
          <a:xfrm>
            <a:off x="364999" y="1546226"/>
            <a:ext cx="8229307" cy="4525963"/>
          </a:xfrm>
          <a:prstGeom prst="rect">
            <a:avLst/>
          </a:prstGeom>
          <a:noFill/>
          <a:ln w="9525">
            <a:noFill/>
            <a:miter lim="800000"/>
            <a:headEnd/>
            <a:tailEnd/>
          </a:ln>
        </p:spPr>
        <p:txBody>
          <a:bodyPr vert="horz" wrap="square" lIns="0" tIns="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1031" name="Picture 12" descr="Pearson_Bound_White"/>
          <p:cNvPicPr>
            <a:picLocks noChangeAspect="1" noChangeArrowheads="1"/>
          </p:cNvPicPr>
          <p:nvPr/>
        </p:nvPicPr>
        <p:blipFill>
          <a:blip r:embed="rId13" cstate="print"/>
          <a:srcRect/>
          <a:stretch>
            <a:fillRect/>
          </a:stretch>
        </p:blipFill>
        <p:spPr bwMode="auto">
          <a:xfrm>
            <a:off x="7487585" y="6356351"/>
            <a:ext cx="1656416" cy="493713"/>
          </a:xfrm>
          <a:prstGeom prst="rect">
            <a:avLst/>
          </a:prstGeom>
          <a:noFill/>
          <a:ln w="9525">
            <a:noFill/>
            <a:miter lim="800000"/>
            <a:headEnd/>
            <a:tailEnd/>
          </a:ln>
        </p:spPr>
      </p:pic>
      <p:pic>
        <p:nvPicPr>
          <p:cNvPr id="10" name="Picture 9"/>
          <p:cNvPicPr>
            <a:picLocks noChangeAspect="1" noChangeArrowheads="1"/>
          </p:cNvPicPr>
          <p:nvPr userDrawn="1"/>
        </p:nvPicPr>
        <p:blipFill>
          <a:blip r:embed="rId14" cstate="print"/>
          <a:srcRect/>
          <a:stretch>
            <a:fillRect/>
          </a:stretch>
        </p:blipFill>
        <p:spPr bwMode="auto">
          <a:xfrm>
            <a:off x="28961" y="152400"/>
            <a:ext cx="3698707" cy="762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68" r:id="rId1"/>
    <p:sldLayoutId id="2147484269" r:id="rId2"/>
    <p:sldLayoutId id="2147484270" r:id="rId3"/>
    <p:sldLayoutId id="2147484271" r:id="rId4"/>
    <p:sldLayoutId id="2147484272" r:id="rId5"/>
    <p:sldLayoutId id="2147484273" r:id="rId6"/>
    <p:sldLayoutId id="2147484274" r:id="rId7"/>
    <p:sldLayoutId id="2147484275" r:id="rId8"/>
    <p:sldLayoutId id="2147484276" r:id="rId9"/>
    <p:sldLayoutId id="2147484277" r:id="rId10"/>
    <p:sldLayoutId id="2147484278" r:id="rId11"/>
  </p:sldLayoutIdLst>
  <p:hf hdr="0" ftr="0" dt="0"/>
  <p:txStyles>
    <p:titleStyle>
      <a:lvl1pPr algn="l" rtl="0" eaLnBrk="0" fontAlgn="base" hangingPunct="0">
        <a:spcBef>
          <a:spcPct val="0"/>
        </a:spcBef>
        <a:spcAft>
          <a:spcPct val="0"/>
        </a:spcAft>
        <a:defRPr sz="2400" b="1">
          <a:solidFill>
            <a:schemeClr val="accent1"/>
          </a:solidFill>
          <a:latin typeface="+mj-lt"/>
          <a:ea typeface="ＭＳ Ｐゴシック" pitchFamily="34" charset="-128"/>
          <a:cs typeface="+mj-cs"/>
        </a:defRPr>
      </a:lvl1pPr>
      <a:lvl2pPr algn="l" rtl="0" eaLnBrk="0" fontAlgn="base" hangingPunct="0">
        <a:spcBef>
          <a:spcPct val="0"/>
        </a:spcBef>
        <a:spcAft>
          <a:spcPct val="0"/>
        </a:spcAft>
        <a:defRPr sz="2400" b="1">
          <a:solidFill>
            <a:schemeClr val="accent1"/>
          </a:solidFill>
          <a:latin typeface="Verdana" charset="0"/>
          <a:ea typeface="ＭＳ Ｐゴシック" pitchFamily="34" charset="-128"/>
          <a:cs typeface="Arial" charset="0"/>
        </a:defRPr>
      </a:lvl2pPr>
      <a:lvl3pPr algn="l" rtl="0" eaLnBrk="0" fontAlgn="base" hangingPunct="0">
        <a:spcBef>
          <a:spcPct val="0"/>
        </a:spcBef>
        <a:spcAft>
          <a:spcPct val="0"/>
        </a:spcAft>
        <a:defRPr sz="2400" b="1">
          <a:solidFill>
            <a:schemeClr val="accent1"/>
          </a:solidFill>
          <a:latin typeface="Verdana" charset="0"/>
          <a:ea typeface="ＭＳ Ｐゴシック" pitchFamily="34" charset="-128"/>
          <a:cs typeface="Arial" charset="0"/>
        </a:defRPr>
      </a:lvl3pPr>
      <a:lvl4pPr algn="l" rtl="0" eaLnBrk="0" fontAlgn="base" hangingPunct="0">
        <a:spcBef>
          <a:spcPct val="0"/>
        </a:spcBef>
        <a:spcAft>
          <a:spcPct val="0"/>
        </a:spcAft>
        <a:defRPr sz="2400" b="1">
          <a:solidFill>
            <a:schemeClr val="accent1"/>
          </a:solidFill>
          <a:latin typeface="Verdana" charset="0"/>
          <a:ea typeface="ＭＳ Ｐゴシック" pitchFamily="34" charset="-128"/>
          <a:cs typeface="Arial" charset="0"/>
        </a:defRPr>
      </a:lvl4pPr>
      <a:lvl5pPr algn="l" rtl="0" eaLnBrk="0" fontAlgn="base" hangingPunct="0">
        <a:spcBef>
          <a:spcPct val="0"/>
        </a:spcBef>
        <a:spcAft>
          <a:spcPct val="0"/>
        </a:spcAft>
        <a:defRPr sz="2400" b="1">
          <a:solidFill>
            <a:schemeClr val="accent1"/>
          </a:solidFill>
          <a:latin typeface="Verdana" charset="0"/>
          <a:ea typeface="ＭＳ Ｐゴシック" pitchFamily="34" charset="-128"/>
          <a:cs typeface="Arial" charset="0"/>
        </a:defRPr>
      </a:lvl5pPr>
      <a:lvl6pPr marL="457200" algn="l" rtl="0" fontAlgn="base">
        <a:spcBef>
          <a:spcPct val="0"/>
        </a:spcBef>
        <a:spcAft>
          <a:spcPct val="0"/>
        </a:spcAft>
        <a:defRPr sz="2400" b="1">
          <a:solidFill>
            <a:schemeClr val="accent1"/>
          </a:solidFill>
          <a:latin typeface="Verdana" charset="0"/>
          <a:ea typeface="ＭＳ Ｐゴシック" charset="0"/>
          <a:cs typeface="Arial" charset="0"/>
        </a:defRPr>
      </a:lvl6pPr>
      <a:lvl7pPr marL="914400" algn="l" rtl="0" fontAlgn="base">
        <a:spcBef>
          <a:spcPct val="0"/>
        </a:spcBef>
        <a:spcAft>
          <a:spcPct val="0"/>
        </a:spcAft>
        <a:defRPr sz="2400" b="1">
          <a:solidFill>
            <a:schemeClr val="accent1"/>
          </a:solidFill>
          <a:latin typeface="Verdana" charset="0"/>
          <a:ea typeface="ＭＳ Ｐゴシック" charset="0"/>
          <a:cs typeface="Arial" charset="0"/>
        </a:defRPr>
      </a:lvl7pPr>
      <a:lvl8pPr marL="1371600" algn="l" rtl="0" fontAlgn="base">
        <a:spcBef>
          <a:spcPct val="0"/>
        </a:spcBef>
        <a:spcAft>
          <a:spcPct val="0"/>
        </a:spcAft>
        <a:defRPr sz="2400" b="1">
          <a:solidFill>
            <a:schemeClr val="accent1"/>
          </a:solidFill>
          <a:latin typeface="Verdana" charset="0"/>
          <a:ea typeface="ＭＳ Ｐゴシック" charset="0"/>
          <a:cs typeface="Arial" charset="0"/>
        </a:defRPr>
      </a:lvl8pPr>
      <a:lvl9pPr marL="1828800" algn="l" rtl="0" fontAlgn="base">
        <a:spcBef>
          <a:spcPct val="0"/>
        </a:spcBef>
        <a:spcAft>
          <a:spcPct val="0"/>
        </a:spcAft>
        <a:defRPr sz="2400" b="1">
          <a:solidFill>
            <a:schemeClr val="accent1"/>
          </a:solidFill>
          <a:latin typeface="Verdana" charset="0"/>
          <a:ea typeface="ＭＳ Ｐゴシック" charset="0"/>
          <a:cs typeface="Arial" charset="0"/>
        </a:defRPr>
      </a:lvl9pPr>
    </p:titleStyle>
    <p:bodyStyle>
      <a:lvl1pPr marL="342900" indent="-342900" algn="l" rtl="0" eaLnBrk="0" fontAlgn="base" hangingPunct="0">
        <a:spcBef>
          <a:spcPct val="50000"/>
        </a:spcBef>
        <a:spcAft>
          <a:spcPct val="0"/>
        </a:spcAft>
        <a:buSzPct val="80000"/>
        <a:buFont typeface="Verdana" pitchFamily="34" charset="0"/>
        <a:defRPr sz="2000">
          <a:solidFill>
            <a:schemeClr val="tx1"/>
          </a:solidFill>
          <a:latin typeface="+mn-lt"/>
          <a:ea typeface="ＭＳ Ｐゴシック" pitchFamily="34" charset="-128"/>
          <a:cs typeface="+mn-cs"/>
        </a:defRPr>
      </a:lvl1pPr>
      <a:lvl2pPr marL="179388" indent="-177800" algn="l" rtl="0" eaLnBrk="0" fontAlgn="base" hangingPunct="0">
        <a:spcBef>
          <a:spcPct val="50000"/>
        </a:spcBef>
        <a:spcAft>
          <a:spcPct val="0"/>
        </a:spcAft>
        <a:buSzPct val="80000"/>
        <a:buFont typeface="Verdana" pitchFamily="34" charset="0"/>
        <a:buChar char="•"/>
        <a:defRPr sz="2000">
          <a:solidFill>
            <a:schemeClr val="tx1"/>
          </a:solidFill>
          <a:latin typeface="+mn-lt"/>
          <a:ea typeface="Arial" charset="0"/>
          <a:cs typeface="+mn-cs"/>
        </a:defRPr>
      </a:lvl2pPr>
      <a:lvl3pPr marL="350838" indent="-169863" algn="l" rtl="0" eaLnBrk="0" fontAlgn="base" hangingPunct="0">
        <a:spcBef>
          <a:spcPct val="20000"/>
        </a:spcBef>
        <a:spcAft>
          <a:spcPct val="0"/>
        </a:spcAft>
        <a:buSzPct val="80000"/>
        <a:buFont typeface="Arial" pitchFamily="34" charset="0"/>
        <a:buChar char="–"/>
        <a:defRPr sz="2000">
          <a:solidFill>
            <a:schemeClr val="tx1"/>
          </a:solidFill>
          <a:latin typeface="+mn-lt"/>
          <a:ea typeface="Arial" charset="0"/>
          <a:cs typeface="+mn-cs"/>
        </a:defRPr>
      </a:lvl3pPr>
      <a:lvl4pPr marL="541338" indent="-188913" algn="l" rtl="0" eaLnBrk="0" fontAlgn="base" hangingPunct="0">
        <a:spcBef>
          <a:spcPct val="20000"/>
        </a:spcBef>
        <a:spcAft>
          <a:spcPct val="0"/>
        </a:spcAft>
        <a:buSzPct val="80000"/>
        <a:buFont typeface="Arial" pitchFamily="34" charset="0"/>
        <a:buChar char="○"/>
        <a:defRPr sz="2000">
          <a:solidFill>
            <a:schemeClr val="tx1"/>
          </a:solidFill>
          <a:latin typeface="+mn-lt"/>
          <a:ea typeface="Arial" charset="0"/>
          <a:cs typeface="+mn-cs"/>
        </a:defRPr>
      </a:lvl4pPr>
      <a:lvl5pPr marL="2057400" indent="-228600" algn="l" rtl="0" eaLnBrk="0" fontAlgn="base" hangingPunct="0">
        <a:lnSpc>
          <a:spcPct val="120000"/>
        </a:lnSpc>
        <a:spcBef>
          <a:spcPct val="0"/>
        </a:spcBef>
        <a:spcAft>
          <a:spcPct val="0"/>
        </a:spcAft>
        <a:buSzPct val="80000"/>
        <a:buFont typeface="Verdana" pitchFamily="34" charset="0"/>
        <a:buChar char="•"/>
        <a:defRPr sz="2000">
          <a:solidFill>
            <a:schemeClr val="tx1"/>
          </a:solidFill>
          <a:latin typeface="+mn-lt"/>
          <a:ea typeface="Arial" charset="0"/>
          <a:cs typeface="+mn-cs"/>
        </a:defRPr>
      </a:lvl5pPr>
      <a:lvl6pPr marL="2514600" indent="-228600" algn="l" rtl="0" fontAlgn="base">
        <a:lnSpc>
          <a:spcPct val="120000"/>
        </a:lnSpc>
        <a:spcBef>
          <a:spcPct val="0"/>
        </a:spcBef>
        <a:spcAft>
          <a:spcPct val="0"/>
        </a:spcAft>
        <a:buSzPct val="80000"/>
        <a:buFont typeface="Verdana" charset="0"/>
        <a:buChar char="•"/>
        <a:defRPr sz="2000">
          <a:solidFill>
            <a:schemeClr val="tx1"/>
          </a:solidFill>
          <a:latin typeface="+mn-lt"/>
          <a:ea typeface="Arial" charset="0"/>
          <a:cs typeface="+mn-cs"/>
        </a:defRPr>
      </a:lvl6pPr>
      <a:lvl7pPr marL="2971800" indent="-228600" algn="l" rtl="0" fontAlgn="base">
        <a:lnSpc>
          <a:spcPct val="120000"/>
        </a:lnSpc>
        <a:spcBef>
          <a:spcPct val="0"/>
        </a:spcBef>
        <a:spcAft>
          <a:spcPct val="0"/>
        </a:spcAft>
        <a:buSzPct val="80000"/>
        <a:buFont typeface="Verdana" charset="0"/>
        <a:buChar char="•"/>
        <a:defRPr sz="2000">
          <a:solidFill>
            <a:schemeClr val="tx1"/>
          </a:solidFill>
          <a:latin typeface="+mn-lt"/>
          <a:ea typeface="Arial" charset="0"/>
          <a:cs typeface="+mn-cs"/>
        </a:defRPr>
      </a:lvl7pPr>
      <a:lvl8pPr marL="3429000" indent="-228600" algn="l" rtl="0" fontAlgn="base">
        <a:lnSpc>
          <a:spcPct val="120000"/>
        </a:lnSpc>
        <a:spcBef>
          <a:spcPct val="0"/>
        </a:spcBef>
        <a:spcAft>
          <a:spcPct val="0"/>
        </a:spcAft>
        <a:buSzPct val="80000"/>
        <a:buFont typeface="Verdana" charset="0"/>
        <a:buChar char="•"/>
        <a:defRPr sz="2000">
          <a:solidFill>
            <a:schemeClr val="tx1"/>
          </a:solidFill>
          <a:latin typeface="+mn-lt"/>
          <a:ea typeface="Arial" charset="0"/>
          <a:cs typeface="+mn-cs"/>
        </a:defRPr>
      </a:lvl8pPr>
      <a:lvl9pPr marL="3886200" indent="-228600" algn="l" rtl="0" fontAlgn="base">
        <a:lnSpc>
          <a:spcPct val="120000"/>
        </a:lnSpc>
        <a:spcBef>
          <a:spcPct val="0"/>
        </a:spcBef>
        <a:spcAft>
          <a:spcPct val="0"/>
        </a:spcAft>
        <a:buSzPct val="80000"/>
        <a:buFont typeface="Verdana" charset="0"/>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9.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10.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11.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12.xml"/><Relationship Id="rId5" Type="http://schemas.openxmlformats.org/officeDocument/2006/relationships/image" Target="../media/image13.jpe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13.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1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15.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themeOverride" Target="../theme/themeOverride1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17.xml"/><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hemeOverride" Target="../theme/themeOverride18.xml"/><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hemeOverride" Target="../theme/themeOverride19.xml"/><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hemeOverride" Target="../theme/themeOverride20.xml"/><Relationship Id="rId5" Type="http://schemas.openxmlformats.org/officeDocument/2006/relationships/image" Target="../media/image43.png"/><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hemeOverride" Target="../theme/themeOverride21.xml"/><Relationship Id="rId5" Type="http://schemas.openxmlformats.org/officeDocument/2006/relationships/image" Target="../media/image45.png"/><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6.xml"/><Relationship Id="rId5" Type="http://schemas.openxmlformats.org/officeDocument/2006/relationships/image" Target="../media/image13.jpe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hemeOverride" Target="../theme/themeOverride7.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105400" y="211138"/>
            <a:ext cx="4419600" cy="1143000"/>
          </a:xfrm>
        </p:spPr>
        <p:txBody>
          <a:bodyPr/>
          <a:lstStyle/>
          <a:p>
            <a:pPr eaLnBrk="1" hangingPunct="1"/>
            <a:r>
              <a:rPr lang="en-US" dirty="0" smtClean="0"/>
              <a:t>What is Classrooms?</a:t>
            </a:r>
          </a:p>
        </p:txBody>
      </p:sp>
      <p:sp>
        <p:nvSpPr>
          <p:cNvPr id="4099" name="Rectangle 3"/>
          <p:cNvSpPr>
            <a:spLocks noGrp="1" noChangeArrowheads="1"/>
          </p:cNvSpPr>
          <p:nvPr>
            <p:ph idx="1"/>
          </p:nvPr>
        </p:nvSpPr>
        <p:spPr>
          <a:xfrm>
            <a:off x="381000" y="1295400"/>
            <a:ext cx="8229600" cy="4525963"/>
          </a:xfrm>
        </p:spPr>
        <p:txBody>
          <a:bodyPr/>
          <a:lstStyle/>
          <a:p>
            <a:pPr eaLnBrk="1" hangingPunct="1">
              <a:lnSpc>
                <a:spcPct val="90000"/>
              </a:lnSpc>
              <a:buFontTx/>
              <a:buNone/>
            </a:pPr>
            <a:r>
              <a:rPr lang="en-US" sz="1800" smtClean="0"/>
              <a:t>      </a:t>
            </a:r>
            <a:endParaRPr lang="en-US" sz="2400" smtClean="0"/>
          </a:p>
        </p:txBody>
      </p:sp>
      <p:sp>
        <p:nvSpPr>
          <p:cNvPr id="4" name="Rectangle 3"/>
          <p:cNvSpPr txBox="1">
            <a:spLocks noChangeArrowheads="1"/>
          </p:cNvSpPr>
          <p:nvPr/>
        </p:nvSpPr>
        <p:spPr bwMode="auto">
          <a:xfrm>
            <a:off x="685800" y="1447800"/>
            <a:ext cx="7772400" cy="4114800"/>
          </a:xfrm>
          <a:prstGeom prst="rect">
            <a:avLst/>
          </a:prstGeom>
          <a:noFill/>
          <a:ln w="9525">
            <a:noFill/>
            <a:miter lim="800000"/>
            <a:headEnd/>
            <a:tailEnd/>
          </a:ln>
        </p:spPr>
        <p:txBody>
          <a:bodyPr/>
          <a:lstStyle/>
          <a:p>
            <a:pPr marL="342900" indent="-342900">
              <a:spcBef>
                <a:spcPct val="20000"/>
              </a:spcBef>
              <a:buSzPct val="120000"/>
              <a:defRPr/>
            </a:pPr>
            <a:r>
              <a:rPr lang="en-US" sz="2200" dirty="0">
                <a:latin typeface="+mn-lt"/>
                <a:ea typeface="ＭＳ Ｐゴシック"/>
                <a:cs typeface="ＭＳ Ｐゴシック"/>
              </a:rPr>
              <a:t>Classrooms is a module of Schoolnet that:</a:t>
            </a:r>
          </a:p>
          <a:p>
            <a:pPr marL="342900" indent="-342900">
              <a:spcBef>
                <a:spcPct val="20000"/>
              </a:spcBef>
              <a:buSzPct val="120000"/>
              <a:buFontTx/>
              <a:buBlip>
                <a:blip r:embed="rId4"/>
              </a:buBlip>
              <a:defRPr/>
            </a:pPr>
            <a:r>
              <a:rPr lang="en-US" sz="2000" dirty="0">
                <a:latin typeface="+mn-lt"/>
                <a:ea typeface="ＭＳ Ｐゴシック"/>
                <a:cs typeface="ＭＳ Ｐゴシック"/>
              </a:rPr>
              <a:t>Provides teachers with standards-based instructional tools, lessons and best practices </a:t>
            </a:r>
          </a:p>
          <a:p>
            <a:pPr>
              <a:spcBef>
                <a:spcPct val="20000"/>
              </a:spcBef>
              <a:buSzPct val="120000"/>
              <a:defRPr/>
            </a:pPr>
            <a:endParaRPr lang="en-US" sz="2000" dirty="0">
              <a:latin typeface="+mn-lt"/>
              <a:ea typeface="ＭＳ Ｐゴシック"/>
              <a:cs typeface="ＭＳ Ｐゴシック"/>
            </a:endParaRPr>
          </a:p>
          <a:p>
            <a:pPr marL="342900" indent="-342900">
              <a:spcBef>
                <a:spcPct val="20000"/>
              </a:spcBef>
              <a:buSzPct val="120000"/>
              <a:buFontTx/>
              <a:buBlip>
                <a:blip r:embed="rId4"/>
              </a:buBlip>
              <a:defRPr/>
            </a:pPr>
            <a:r>
              <a:rPr lang="en-US" sz="2000" dirty="0">
                <a:latin typeface="+mn-lt"/>
                <a:ea typeface="ＭＳ Ｐゴシック"/>
                <a:cs typeface="ＭＳ Ｐゴシック"/>
              </a:rPr>
              <a:t>Delivers class and student level data to the teacher’s desktop</a:t>
            </a:r>
          </a:p>
          <a:p>
            <a:pPr>
              <a:spcBef>
                <a:spcPct val="20000"/>
              </a:spcBef>
              <a:buSzPct val="120000"/>
              <a:defRPr/>
            </a:pPr>
            <a:endParaRPr lang="en-US" sz="2000" dirty="0">
              <a:latin typeface="+mn-lt"/>
              <a:ea typeface="ＭＳ Ｐゴシック"/>
              <a:cs typeface="ＭＳ Ｐゴシック"/>
            </a:endParaRPr>
          </a:p>
          <a:p>
            <a:pPr marL="342900" indent="-342900">
              <a:spcBef>
                <a:spcPct val="20000"/>
              </a:spcBef>
              <a:buSzPct val="120000"/>
              <a:buFontTx/>
              <a:buBlip>
                <a:blip r:embed="rId4"/>
              </a:buBlip>
              <a:defRPr/>
            </a:pPr>
            <a:r>
              <a:rPr lang="en-US" sz="2000" dirty="0">
                <a:latin typeface="+mn-lt"/>
                <a:ea typeface="ＭＳ Ｐゴシック"/>
                <a:cs typeface="ＭＳ Ｐゴシック"/>
              </a:rPr>
              <a:t>Provides teachers the information they need anytime and anywhere 24/7</a:t>
            </a:r>
          </a:p>
          <a:p>
            <a:pPr marL="342900" indent="-342900">
              <a:spcBef>
                <a:spcPct val="20000"/>
              </a:spcBef>
              <a:buSzPct val="120000"/>
              <a:buFontTx/>
              <a:buBlip>
                <a:blip r:embed="rId4"/>
              </a:buBlip>
              <a:defRPr/>
            </a:pPr>
            <a:endParaRPr lang="en-US" kern="0" dirty="0">
              <a:solidFill>
                <a:srgbClr val="000000"/>
              </a:solidFill>
              <a:latin typeface="+mn-lt"/>
              <a:ea typeface="+mn-ea"/>
            </a:endParaRPr>
          </a:p>
          <a:p>
            <a:pPr marL="342900" indent="-342900">
              <a:spcBef>
                <a:spcPct val="20000"/>
              </a:spcBef>
              <a:buSzPct val="120000"/>
              <a:buFontTx/>
              <a:buBlip>
                <a:blip r:embed="rId4"/>
              </a:buBlip>
              <a:defRPr/>
            </a:pPr>
            <a:endParaRPr lang="en-US" sz="1900" b="1" kern="0" dirty="0">
              <a:solidFill>
                <a:srgbClr val="000000"/>
              </a:solidFill>
              <a:effectLst>
                <a:outerShdw blurRad="38100" dist="38100" dir="2700000" algn="tl">
                  <a:srgbClr val="C0C0C0"/>
                </a:outerShdw>
              </a:effectLst>
              <a:latin typeface="+mn-lt"/>
              <a:ea typeface="+mn-ea"/>
            </a:endParaRPr>
          </a:p>
          <a:p>
            <a:pPr marL="342900" indent="-342900">
              <a:spcBef>
                <a:spcPct val="20000"/>
              </a:spcBef>
              <a:buSzPct val="120000"/>
              <a:defRPr/>
            </a:pPr>
            <a:endParaRPr lang="en-US" sz="1900" b="1" kern="0" dirty="0">
              <a:solidFill>
                <a:srgbClr val="000000"/>
              </a:solidFill>
              <a:effectLst>
                <a:outerShdw blurRad="38100" dist="38100" dir="2700000" algn="tl">
                  <a:srgbClr val="C0C0C0"/>
                </a:outerShdw>
              </a:effectLst>
              <a:latin typeface="+mn-lt"/>
              <a:ea typeface="+mn-ea"/>
            </a:endParaRPr>
          </a:p>
          <a:p>
            <a:pPr marL="342900" indent="-342900">
              <a:spcBef>
                <a:spcPct val="20000"/>
              </a:spcBef>
              <a:buSzPct val="120000"/>
              <a:buFontTx/>
              <a:buBlip>
                <a:blip r:embed="rId4"/>
              </a:buBlip>
              <a:defRPr/>
            </a:pPr>
            <a:endParaRPr lang="en-US" sz="1900" kern="0" dirty="0">
              <a:solidFill>
                <a:srgbClr val="00CC00"/>
              </a:solidFill>
              <a:latin typeface="+mn-lt"/>
              <a:ea typeface="+mn-ea"/>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Title 1"/>
          <p:cNvSpPr>
            <a:spLocks noGrp="1"/>
          </p:cNvSpPr>
          <p:nvPr>
            <p:ph type="title"/>
          </p:nvPr>
        </p:nvSpPr>
        <p:spPr>
          <a:xfrm>
            <a:off x="1676400" y="2819400"/>
            <a:ext cx="7086600" cy="1828800"/>
          </a:xfrm>
        </p:spPr>
        <p:txBody>
          <a:bodyPr/>
          <a:lstStyle/>
          <a:p>
            <a:pPr algn="r" eaLnBrk="1" hangingPunct="1"/>
            <a:r>
              <a:rPr lang="en-US" sz="3600" dirty="0" smtClean="0"/>
              <a:t>HOW CAN I PLAN INSTRUCTION IN ISEE?</a:t>
            </a:r>
          </a:p>
        </p:txBody>
      </p:sp>
    </p:spTree>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482" name="Picture 7"/>
          <p:cNvPicPr>
            <a:picLocks noChangeAspect="1" noChangeArrowheads="1"/>
          </p:cNvPicPr>
          <p:nvPr/>
        </p:nvPicPr>
        <p:blipFill>
          <a:blip r:embed="rId4" cstate="print"/>
          <a:srcRect/>
          <a:stretch>
            <a:fillRect/>
          </a:stretch>
        </p:blipFill>
        <p:spPr bwMode="auto">
          <a:xfrm>
            <a:off x="152400" y="1371600"/>
            <a:ext cx="8667750" cy="3190875"/>
          </a:xfrm>
          <a:prstGeom prst="rect">
            <a:avLst/>
          </a:prstGeom>
          <a:noFill/>
          <a:ln w="9525">
            <a:solidFill>
              <a:schemeClr val="tx1"/>
            </a:solidFill>
            <a:miter lim="800000"/>
            <a:headEnd/>
            <a:tailEnd/>
          </a:ln>
        </p:spPr>
      </p:pic>
      <p:sp>
        <p:nvSpPr>
          <p:cNvPr id="20483" name="Title 1"/>
          <p:cNvSpPr>
            <a:spLocks noGrp="1"/>
          </p:cNvSpPr>
          <p:nvPr>
            <p:ph type="title"/>
          </p:nvPr>
        </p:nvSpPr>
        <p:spPr>
          <a:xfrm>
            <a:off x="5052555" y="304800"/>
            <a:ext cx="4853445" cy="609600"/>
          </a:xfrm>
        </p:spPr>
        <p:txBody>
          <a:bodyPr/>
          <a:lstStyle/>
          <a:p>
            <a:pPr eaLnBrk="1" hangingPunct="1"/>
            <a:r>
              <a:rPr lang="en-US" dirty="0" smtClean="0"/>
              <a:t>Lesson Planner</a:t>
            </a:r>
          </a:p>
        </p:txBody>
      </p:sp>
      <p:sp>
        <p:nvSpPr>
          <p:cNvPr id="20484" name="Content Placeholder 2"/>
          <p:cNvSpPr>
            <a:spLocks noGrp="1"/>
          </p:cNvSpPr>
          <p:nvPr>
            <p:ph idx="1"/>
          </p:nvPr>
        </p:nvSpPr>
        <p:spPr>
          <a:xfrm>
            <a:off x="4419600" y="4038600"/>
            <a:ext cx="4267200" cy="1905000"/>
          </a:xfrm>
          <a:solidFill>
            <a:schemeClr val="bg1"/>
          </a:solidFill>
          <a:ln>
            <a:solidFill>
              <a:schemeClr val="tx1"/>
            </a:solidFill>
          </a:ln>
        </p:spPr>
        <p:txBody>
          <a:bodyPr/>
          <a:lstStyle/>
          <a:p>
            <a:pPr indent="0" eaLnBrk="1" hangingPunct="1"/>
            <a:r>
              <a:rPr lang="en-US" sz="2000" dirty="0" smtClean="0"/>
              <a:t>Teachers can schedule lessons, add notes, files, events, etc.</a:t>
            </a:r>
          </a:p>
          <a:p>
            <a:pPr indent="0" eaLnBrk="1" hangingPunct="1"/>
            <a:r>
              <a:rPr lang="en-US" sz="2000" dirty="0" smtClean="0"/>
              <a:t>Personal and section views are available</a:t>
            </a:r>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7" name="Title 1"/>
          <p:cNvSpPr>
            <a:spLocks noGrp="1"/>
          </p:cNvSpPr>
          <p:nvPr>
            <p:ph type="title"/>
          </p:nvPr>
        </p:nvSpPr>
        <p:spPr>
          <a:xfrm>
            <a:off x="4419600" y="304800"/>
            <a:ext cx="4853445" cy="609600"/>
          </a:xfrm>
        </p:spPr>
        <p:txBody>
          <a:bodyPr/>
          <a:lstStyle/>
          <a:p>
            <a:pPr eaLnBrk="1" hangingPunct="1"/>
            <a:r>
              <a:rPr lang="en-US" dirty="0" smtClean="0"/>
              <a:t>Navigating in Your Planner</a:t>
            </a:r>
          </a:p>
        </p:txBody>
      </p:sp>
      <p:sp>
        <p:nvSpPr>
          <p:cNvPr id="58370" name="Content Placeholder 2"/>
          <p:cNvSpPr>
            <a:spLocks noGrp="1"/>
          </p:cNvSpPr>
          <p:nvPr>
            <p:ph idx="1"/>
          </p:nvPr>
        </p:nvSpPr>
        <p:spPr>
          <a:xfrm>
            <a:off x="152400" y="1143000"/>
            <a:ext cx="8763000" cy="5181600"/>
          </a:xfrm>
        </p:spPr>
        <p:txBody>
          <a:bodyPr/>
          <a:lstStyle/>
          <a:p>
            <a:pPr eaLnBrk="1" hangingPunct="1">
              <a:defRPr/>
            </a:pPr>
            <a:r>
              <a:rPr lang="en-US" sz="2400" dirty="0" smtClean="0"/>
              <a:t>Filter calendars by section or material type</a:t>
            </a:r>
          </a:p>
          <a:p>
            <a:pPr eaLnBrk="1" hangingPunct="1">
              <a:defRPr/>
            </a:pPr>
            <a:endParaRPr lang="en-US" sz="2400" dirty="0" smtClean="0"/>
          </a:p>
          <a:p>
            <a:pPr eaLnBrk="1" hangingPunct="1">
              <a:defRPr/>
            </a:pPr>
            <a:endParaRPr lang="en-US" sz="2400" dirty="0" smtClean="0"/>
          </a:p>
          <a:p>
            <a:pPr eaLnBrk="1" hangingPunct="1">
              <a:defRPr/>
            </a:pPr>
            <a:r>
              <a:rPr lang="en-US" sz="2400" dirty="0" smtClean="0"/>
              <a:t>Day, Week or Month view</a:t>
            </a:r>
          </a:p>
          <a:p>
            <a:pPr eaLnBrk="1" hangingPunct="1">
              <a:defRPr/>
            </a:pPr>
            <a:endParaRPr lang="en-US" sz="2400" dirty="0" smtClean="0"/>
          </a:p>
          <a:p>
            <a:pPr eaLnBrk="1" hangingPunct="1">
              <a:defRPr/>
            </a:pPr>
            <a:endParaRPr lang="en-US" sz="1800" dirty="0" smtClean="0"/>
          </a:p>
          <a:p>
            <a:pPr marL="0" indent="0" eaLnBrk="1" hangingPunct="1">
              <a:defRPr/>
            </a:pPr>
            <a:r>
              <a:rPr lang="en-US" sz="2400" dirty="0" smtClean="0"/>
              <a:t>Click drop-down arrow to open selector boxes – click arrow again to close them</a:t>
            </a:r>
          </a:p>
          <a:p>
            <a:pPr eaLnBrk="1" hangingPunct="1">
              <a:defRPr/>
            </a:pPr>
            <a:r>
              <a:rPr lang="en-US" sz="2400" dirty="0" smtClean="0"/>
              <a:t>Hover actions (such as over year to view past planners)</a:t>
            </a:r>
          </a:p>
          <a:p>
            <a:pPr eaLnBrk="1" hangingPunct="1">
              <a:defRPr/>
            </a:pPr>
            <a:r>
              <a:rPr lang="en-US" sz="2400" dirty="0" smtClean="0"/>
              <a:t>Drag and drop</a:t>
            </a:r>
          </a:p>
          <a:p>
            <a:pPr eaLnBrk="1" hangingPunct="1">
              <a:defRPr/>
            </a:pPr>
            <a:endParaRPr lang="en-US" dirty="0" smtClean="0"/>
          </a:p>
        </p:txBody>
      </p:sp>
      <p:pic>
        <p:nvPicPr>
          <p:cNvPr id="21509" name="Picture 7"/>
          <p:cNvPicPr>
            <a:picLocks noChangeAspect="1" noChangeArrowheads="1"/>
          </p:cNvPicPr>
          <p:nvPr/>
        </p:nvPicPr>
        <p:blipFill>
          <a:blip r:embed="rId4" cstate="print"/>
          <a:srcRect/>
          <a:stretch>
            <a:fillRect/>
          </a:stretch>
        </p:blipFill>
        <p:spPr bwMode="auto">
          <a:xfrm>
            <a:off x="838200" y="3276600"/>
            <a:ext cx="3200400" cy="673100"/>
          </a:xfrm>
          <a:prstGeom prst="rect">
            <a:avLst/>
          </a:prstGeom>
          <a:noFill/>
          <a:ln w="9525">
            <a:solidFill>
              <a:schemeClr val="tx1"/>
            </a:solidFill>
            <a:miter lim="800000"/>
            <a:headEnd/>
            <a:tailEnd/>
          </a:ln>
        </p:spPr>
      </p:pic>
      <p:pic>
        <p:nvPicPr>
          <p:cNvPr id="21510" name="Picture 8"/>
          <p:cNvPicPr>
            <a:picLocks noChangeAspect="1" noChangeArrowheads="1"/>
          </p:cNvPicPr>
          <p:nvPr/>
        </p:nvPicPr>
        <p:blipFill>
          <a:blip r:embed="rId5" cstate="print"/>
          <a:srcRect/>
          <a:stretch>
            <a:fillRect/>
          </a:stretch>
        </p:blipFill>
        <p:spPr bwMode="auto">
          <a:xfrm>
            <a:off x="901700" y="1600200"/>
            <a:ext cx="4508500" cy="685800"/>
          </a:xfrm>
          <a:prstGeom prst="rect">
            <a:avLst/>
          </a:prstGeom>
          <a:noFill/>
          <a:ln w="9525">
            <a:solidFill>
              <a:schemeClr val="tx1"/>
            </a:solidFill>
            <a:miter lim="800000"/>
            <a:headEnd/>
            <a:tailEnd/>
          </a:ln>
        </p:spPr>
      </p:pic>
      <p:pic>
        <p:nvPicPr>
          <p:cNvPr id="33793" name="Picture 1"/>
          <p:cNvPicPr>
            <a:picLocks noChangeAspect="1" noChangeArrowheads="1"/>
          </p:cNvPicPr>
          <p:nvPr/>
        </p:nvPicPr>
        <p:blipFill>
          <a:blip r:embed="rId6" cstate="print"/>
          <a:srcRect l="63836" t="55208" r="16252" b="19792"/>
          <a:stretch>
            <a:fillRect/>
          </a:stretch>
        </p:blipFill>
        <p:spPr bwMode="auto">
          <a:xfrm>
            <a:off x="5181600" y="1931894"/>
            <a:ext cx="3200400" cy="2259106"/>
          </a:xfrm>
          <a:prstGeom prst="rect">
            <a:avLst/>
          </a:prstGeom>
          <a:noFill/>
          <a:ln w="9525">
            <a:solidFill>
              <a:schemeClr val="tx1"/>
            </a:solidFill>
            <a:miter lim="800000"/>
            <a:headEnd/>
            <a:tailEnd/>
          </a:ln>
        </p:spPr>
      </p:pic>
    </p:spTree>
  </p:cSld>
  <p:clrMapOvr>
    <a:overrideClrMapping bg1="lt1" tx1="dk1" bg2="lt2" tx2="dk2" accent1="accent1" accent2="accent2" accent3="accent3" accent4="accent4" accent5="accent5" accent6="accent6" hlink="hlink" folHlink="folHlink"/>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1745" name="Picture 1"/>
          <p:cNvPicPr>
            <a:picLocks noChangeAspect="1" noChangeArrowheads="1"/>
          </p:cNvPicPr>
          <p:nvPr/>
        </p:nvPicPr>
        <p:blipFill>
          <a:blip r:embed="rId4" cstate="print"/>
          <a:srcRect/>
          <a:stretch>
            <a:fillRect/>
          </a:stretch>
        </p:blipFill>
        <p:spPr bwMode="auto">
          <a:xfrm>
            <a:off x="533400" y="990600"/>
            <a:ext cx="4323969" cy="4267199"/>
          </a:xfrm>
          <a:prstGeom prst="rect">
            <a:avLst/>
          </a:prstGeom>
          <a:noFill/>
          <a:ln w="9525">
            <a:solidFill>
              <a:schemeClr val="tx1"/>
            </a:solidFill>
            <a:miter lim="800000"/>
            <a:headEnd/>
            <a:tailEnd/>
          </a:ln>
        </p:spPr>
      </p:pic>
      <p:sp>
        <p:nvSpPr>
          <p:cNvPr id="22531" name="Title 1"/>
          <p:cNvSpPr>
            <a:spLocks noGrp="1"/>
          </p:cNvSpPr>
          <p:nvPr>
            <p:ph type="title"/>
          </p:nvPr>
        </p:nvSpPr>
        <p:spPr>
          <a:xfrm>
            <a:off x="4442955" y="304800"/>
            <a:ext cx="4853445" cy="609600"/>
          </a:xfrm>
        </p:spPr>
        <p:txBody>
          <a:bodyPr/>
          <a:lstStyle/>
          <a:p>
            <a:pPr eaLnBrk="1" hangingPunct="1"/>
            <a:r>
              <a:rPr lang="en-US" dirty="0" smtClean="0"/>
              <a:t>Schedule a Lesson or Unit</a:t>
            </a:r>
          </a:p>
        </p:txBody>
      </p:sp>
      <p:sp>
        <p:nvSpPr>
          <p:cNvPr id="22532" name="Content Placeholder 2"/>
          <p:cNvSpPr>
            <a:spLocks noGrp="1"/>
          </p:cNvSpPr>
          <p:nvPr>
            <p:ph idx="1"/>
          </p:nvPr>
        </p:nvSpPr>
        <p:spPr>
          <a:xfrm>
            <a:off x="5105400" y="1066800"/>
            <a:ext cx="3886200" cy="4495800"/>
          </a:xfrm>
        </p:spPr>
        <p:txBody>
          <a:bodyPr/>
          <a:lstStyle/>
          <a:p>
            <a:pPr marL="0" indent="0" eaLnBrk="1" hangingPunct="1"/>
            <a:r>
              <a:rPr lang="en-US" sz="2400" dirty="0" smtClean="0"/>
              <a:t>Choose materials from District-wide Materials Bank, School Bank, My Materials or Available Curriculum.</a:t>
            </a:r>
          </a:p>
          <a:p>
            <a:pPr marL="0" indent="0" eaLnBrk="1" hangingPunct="1"/>
            <a:r>
              <a:rPr lang="en-US" sz="2400" dirty="0" smtClean="0"/>
              <a:t>Must pick grade &amp; subject</a:t>
            </a:r>
          </a:p>
          <a:p>
            <a:pPr marL="0" indent="0" eaLnBrk="1" hangingPunct="1"/>
            <a:r>
              <a:rPr lang="en-US" sz="2400" dirty="0" smtClean="0"/>
              <a:t>‘Hover’ to reveal </a:t>
            </a:r>
            <a:r>
              <a:rPr lang="en-US" sz="2400" dirty="0" smtClean="0"/>
              <a:t>four pointed arrow, </a:t>
            </a:r>
            <a:r>
              <a:rPr lang="en-US" sz="2400" dirty="0" smtClean="0"/>
              <a:t>then drag &amp; drop.</a:t>
            </a:r>
          </a:p>
        </p:txBody>
      </p:sp>
      <p:sp>
        <p:nvSpPr>
          <p:cNvPr id="5" name="Oval 4"/>
          <p:cNvSpPr/>
          <p:nvPr/>
        </p:nvSpPr>
        <p:spPr>
          <a:xfrm>
            <a:off x="381000" y="914400"/>
            <a:ext cx="609600" cy="6096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overrideClrMapping bg1="lt1" tx1="dk1" bg2="lt2" tx2="dk2" accent1="accent1" accent2="accent2" accent3="accent3" accent4="accent4" accent5="accent5" accent6="accent6" hlink="hlink" folHlink="folHlink"/>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697" name="Picture 1"/>
          <p:cNvPicPr>
            <a:picLocks noChangeAspect="1" noChangeArrowheads="1"/>
          </p:cNvPicPr>
          <p:nvPr/>
        </p:nvPicPr>
        <p:blipFill>
          <a:blip r:embed="rId4" cstate="print"/>
          <a:srcRect/>
          <a:stretch>
            <a:fillRect/>
          </a:stretch>
        </p:blipFill>
        <p:spPr bwMode="auto">
          <a:xfrm>
            <a:off x="762000" y="1219200"/>
            <a:ext cx="7781925" cy="4458566"/>
          </a:xfrm>
          <a:prstGeom prst="rect">
            <a:avLst/>
          </a:prstGeom>
          <a:noFill/>
          <a:ln w="9525">
            <a:solidFill>
              <a:schemeClr val="tx1"/>
            </a:solidFill>
            <a:miter lim="800000"/>
            <a:headEnd/>
            <a:tailEnd/>
          </a:ln>
        </p:spPr>
      </p:pic>
      <p:sp>
        <p:nvSpPr>
          <p:cNvPr id="23554" name="Title 1"/>
          <p:cNvSpPr>
            <a:spLocks noGrp="1"/>
          </p:cNvSpPr>
          <p:nvPr>
            <p:ph type="title"/>
          </p:nvPr>
        </p:nvSpPr>
        <p:spPr>
          <a:xfrm>
            <a:off x="4519155" y="304800"/>
            <a:ext cx="4853445" cy="609600"/>
          </a:xfrm>
        </p:spPr>
        <p:txBody>
          <a:bodyPr/>
          <a:lstStyle/>
          <a:p>
            <a:pPr eaLnBrk="1" hangingPunct="1"/>
            <a:r>
              <a:rPr lang="en-US" dirty="0" smtClean="0"/>
              <a:t>Schedule Material from within Detail Screen</a:t>
            </a:r>
          </a:p>
        </p:txBody>
      </p:sp>
      <p:sp>
        <p:nvSpPr>
          <p:cNvPr id="5" name="Rectangle 3"/>
          <p:cNvSpPr txBox="1">
            <a:spLocks noChangeArrowheads="1"/>
          </p:cNvSpPr>
          <p:nvPr/>
        </p:nvSpPr>
        <p:spPr bwMode="auto">
          <a:xfrm>
            <a:off x="457200" y="4343400"/>
            <a:ext cx="5715000" cy="16002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lstStyle/>
          <a:p>
            <a:pPr marL="342900" indent="-342900">
              <a:lnSpc>
                <a:spcPct val="90000"/>
              </a:lnSpc>
              <a:spcBef>
                <a:spcPct val="20000"/>
              </a:spcBef>
              <a:buSzPct val="135000"/>
              <a:buFontTx/>
              <a:buBlip>
                <a:blip r:embed="rId5"/>
              </a:buBlip>
              <a:defRPr/>
            </a:pPr>
            <a:r>
              <a:rPr lang="en-US" sz="2000" kern="0" dirty="0">
                <a:solidFill>
                  <a:schemeClr val="tx1"/>
                </a:solidFill>
              </a:rPr>
              <a:t>Access detail screen by clicking title in Materials Search or My Materials</a:t>
            </a:r>
          </a:p>
          <a:p>
            <a:pPr marL="342900" indent="-342900">
              <a:lnSpc>
                <a:spcPct val="90000"/>
              </a:lnSpc>
              <a:spcBef>
                <a:spcPct val="20000"/>
              </a:spcBef>
              <a:buSzPct val="135000"/>
              <a:buFontTx/>
              <a:buBlip>
                <a:blip r:embed="rId5"/>
              </a:buBlip>
              <a:defRPr/>
            </a:pPr>
            <a:r>
              <a:rPr lang="en-US" sz="2000" kern="0" dirty="0">
                <a:solidFill>
                  <a:schemeClr val="tx1"/>
                </a:solidFill>
              </a:rPr>
              <a:t>Click </a:t>
            </a:r>
            <a:r>
              <a:rPr lang="en-US" sz="2000" b="1" kern="0" dirty="0">
                <a:solidFill>
                  <a:schemeClr val="tx1"/>
                </a:solidFill>
              </a:rPr>
              <a:t>Schedule</a:t>
            </a:r>
            <a:r>
              <a:rPr lang="en-US" sz="2000" kern="0" dirty="0">
                <a:solidFill>
                  <a:schemeClr val="tx1"/>
                </a:solidFill>
              </a:rPr>
              <a:t> to view mini calendar</a:t>
            </a:r>
          </a:p>
          <a:p>
            <a:pPr marL="342900" indent="-342900">
              <a:lnSpc>
                <a:spcPct val="90000"/>
              </a:lnSpc>
              <a:spcBef>
                <a:spcPct val="20000"/>
              </a:spcBef>
              <a:buSzPct val="135000"/>
              <a:buFontTx/>
              <a:buBlip>
                <a:blip r:embed="rId5"/>
              </a:buBlip>
              <a:defRPr/>
            </a:pPr>
            <a:r>
              <a:rPr lang="en-US" sz="2000" kern="0" dirty="0">
                <a:solidFill>
                  <a:schemeClr val="tx1"/>
                </a:solidFill>
              </a:rPr>
              <a:t>‘Save and Go to Planner’ or ‘Save and Close’</a:t>
            </a:r>
          </a:p>
        </p:txBody>
      </p:sp>
      <p:sp>
        <p:nvSpPr>
          <p:cNvPr id="23557" name="Rounded Rectangle 8"/>
          <p:cNvSpPr>
            <a:spLocks noChangeArrowheads="1"/>
          </p:cNvSpPr>
          <p:nvPr/>
        </p:nvSpPr>
        <p:spPr bwMode="auto">
          <a:xfrm>
            <a:off x="6705600" y="3048000"/>
            <a:ext cx="1981200" cy="2743200"/>
          </a:xfrm>
          <a:prstGeom prst="roundRect">
            <a:avLst>
              <a:gd name="adj" fmla="val 16667"/>
            </a:avLst>
          </a:prstGeom>
          <a:noFill/>
          <a:ln w="15875" algn="ctr">
            <a:solidFill>
              <a:srgbClr val="FF0000"/>
            </a:solidFill>
            <a:round/>
            <a:headEnd/>
            <a:tailEnd/>
          </a:ln>
        </p:spPr>
        <p:txBody>
          <a:bodyPr/>
          <a:lstStyle/>
          <a:p>
            <a:pPr eaLnBrk="0" hangingPunct="0"/>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649" name="Picture 1"/>
          <p:cNvPicPr>
            <a:picLocks noChangeAspect="1" noChangeArrowheads="1"/>
          </p:cNvPicPr>
          <p:nvPr/>
        </p:nvPicPr>
        <p:blipFill>
          <a:blip r:embed="rId4" cstate="print"/>
          <a:srcRect/>
          <a:stretch>
            <a:fillRect/>
          </a:stretch>
        </p:blipFill>
        <p:spPr bwMode="auto">
          <a:xfrm>
            <a:off x="609600" y="990600"/>
            <a:ext cx="5553075" cy="3740774"/>
          </a:xfrm>
          <a:prstGeom prst="rect">
            <a:avLst/>
          </a:prstGeom>
          <a:noFill/>
          <a:ln w="9525">
            <a:solidFill>
              <a:schemeClr val="tx1"/>
            </a:solidFill>
            <a:miter lim="800000"/>
            <a:headEnd/>
            <a:tailEnd/>
          </a:ln>
        </p:spPr>
      </p:pic>
      <p:sp>
        <p:nvSpPr>
          <p:cNvPr id="24579" name="Title 1"/>
          <p:cNvSpPr>
            <a:spLocks noGrp="1"/>
          </p:cNvSpPr>
          <p:nvPr>
            <p:ph type="title"/>
          </p:nvPr>
        </p:nvSpPr>
        <p:spPr/>
        <p:txBody>
          <a:bodyPr/>
          <a:lstStyle/>
          <a:p>
            <a:pPr eaLnBrk="1" hangingPunct="1"/>
            <a:r>
              <a:rPr lang="en-US" smtClean="0"/>
              <a:t>Add Standards Coverage</a:t>
            </a:r>
          </a:p>
        </p:txBody>
      </p:sp>
      <p:sp>
        <p:nvSpPr>
          <p:cNvPr id="24580" name="Content Placeholder 2"/>
          <p:cNvSpPr>
            <a:spLocks noGrp="1"/>
          </p:cNvSpPr>
          <p:nvPr>
            <p:ph idx="1"/>
          </p:nvPr>
        </p:nvSpPr>
        <p:spPr>
          <a:xfrm>
            <a:off x="457200" y="4876800"/>
            <a:ext cx="8382000" cy="1752600"/>
          </a:xfrm>
        </p:spPr>
        <p:txBody>
          <a:bodyPr/>
          <a:lstStyle/>
          <a:p>
            <a:pPr marL="114300" indent="-114300" eaLnBrk="1" hangingPunct="1"/>
            <a:r>
              <a:rPr lang="en-US" sz="2400" dirty="0" smtClean="0">
                <a:cs typeface="Arial" pitchFamily="34" charset="0"/>
              </a:rPr>
              <a:t>Use to keep track of standards covered without actually posting a lesson in Classrooms</a:t>
            </a:r>
            <a:r>
              <a:rPr lang="en-US" sz="2400" dirty="0" smtClean="0">
                <a:cs typeface="Arial" pitchFamily="34" charset="0"/>
              </a:rPr>
              <a:t>. Select standard and drag and drop to </a:t>
            </a:r>
            <a:r>
              <a:rPr lang="en-US" sz="2400" dirty="0" smtClean="0"/>
              <a:t>day </a:t>
            </a:r>
            <a:r>
              <a:rPr lang="en-US" sz="2400" dirty="0" smtClean="0"/>
              <a:t>square.</a:t>
            </a:r>
            <a:endParaRPr lang="en-US" sz="2400" dirty="0" smtClean="0">
              <a:cs typeface="Arial" pitchFamily="34" charset="0"/>
            </a:endParaRPr>
          </a:p>
        </p:txBody>
      </p:sp>
      <p:sp>
        <p:nvSpPr>
          <p:cNvPr id="7" name="Oval 6"/>
          <p:cNvSpPr/>
          <p:nvPr/>
        </p:nvSpPr>
        <p:spPr>
          <a:xfrm>
            <a:off x="381000" y="2057400"/>
            <a:ext cx="762000" cy="8382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overrideClrMapping bg1="lt1" tx1="dk1" bg2="lt2" tx2="dk2" accent1="accent1" accent2="accent2" accent3="accent3" accent4="accent4" accent5="accent5" accent6="accent6" hlink="hlink" folHlink="folHlink"/>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Title 1"/>
          <p:cNvSpPr>
            <a:spLocks noGrp="1"/>
          </p:cNvSpPr>
          <p:nvPr>
            <p:ph type="title"/>
          </p:nvPr>
        </p:nvSpPr>
        <p:spPr>
          <a:xfrm>
            <a:off x="5966955" y="304800"/>
            <a:ext cx="4853445" cy="609600"/>
          </a:xfrm>
        </p:spPr>
        <p:txBody>
          <a:bodyPr/>
          <a:lstStyle/>
          <a:p>
            <a:pPr eaLnBrk="1" hangingPunct="1"/>
            <a:r>
              <a:rPr lang="en-US" dirty="0" smtClean="0"/>
              <a:t>Add Events</a:t>
            </a:r>
          </a:p>
        </p:txBody>
      </p:sp>
      <p:sp>
        <p:nvSpPr>
          <p:cNvPr id="25603" name="Content Placeholder 2"/>
          <p:cNvSpPr>
            <a:spLocks noGrp="1"/>
          </p:cNvSpPr>
          <p:nvPr>
            <p:ph idx="1"/>
          </p:nvPr>
        </p:nvSpPr>
        <p:spPr>
          <a:xfrm>
            <a:off x="5943600" y="1219200"/>
            <a:ext cx="3124200" cy="4525963"/>
          </a:xfrm>
        </p:spPr>
        <p:txBody>
          <a:bodyPr/>
          <a:lstStyle/>
          <a:p>
            <a:pPr indent="0" eaLnBrk="1" hangingPunct="1"/>
            <a:r>
              <a:rPr lang="en-US" sz="2400" dirty="0" smtClean="0"/>
              <a:t>Drag and drop desired event to day square.</a:t>
            </a:r>
          </a:p>
          <a:p>
            <a:pPr indent="0" eaLnBrk="1" hangingPunct="1"/>
            <a:r>
              <a:rPr lang="en-US" sz="2400" dirty="0" smtClean="0"/>
              <a:t>Enter details.</a:t>
            </a:r>
          </a:p>
          <a:p>
            <a:pPr indent="0" eaLnBrk="1" hangingPunct="1"/>
            <a:r>
              <a:rPr lang="en-US" sz="2400" dirty="0" smtClean="0"/>
              <a:t>Click   </a:t>
            </a:r>
            <a:r>
              <a:rPr lang="en-US" sz="2400" dirty="0" smtClean="0"/>
              <a:t>  to </a:t>
            </a:r>
            <a:r>
              <a:rPr lang="en-US" sz="2400" dirty="0" smtClean="0"/>
              <a:t>close detail window.</a:t>
            </a:r>
          </a:p>
        </p:txBody>
      </p:sp>
      <p:pic>
        <p:nvPicPr>
          <p:cNvPr id="25604" name="Picture 2"/>
          <p:cNvPicPr>
            <a:picLocks noChangeAspect="1" noChangeArrowheads="1"/>
          </p:cNvPicPr>
          <p:nvPr/>
        </p:nvPicPr>
        <p:blipFill>
          <a:blip r:embed="rId4" cstate="print"/>
          <a:srcRect/>
          <a:stretch>
            <a:fillRect/>
          </a:stretch>
        </p:blipFill>
        <p:spPr bwMode="auto">
          <a:xfrm>
            <a:off x="304800" y="1066800"/>
            <a:ext cx="5410200" cy="5200650"/>
          </a:xfrm>
          <a:prstGeom prst="rect">
            <a:avLst/>
          </a:prstGeom>
          <a:noFill/>
          <a:ln w="9525">
            <a:solidFill>
              <a:schemeClr val="tx1"/>
            </a:solidFill>
            <a:miter lim="800000"/>
            <a:headEnd/>
            <a:tailEnd/>
          </a:ln>
        </p:spPr>
      </p:pic>
      <p:sp>
        <p:nvSpPr>
          <p:cNvPr id="9" name="Oval 8"/>
          <p:cNvSpPr/>
          <p:nvPr/>
        </p:nvSpPr>
        <p:spPr>
          <a:xfrm>
            <a:off x="304800" y="3124200"/>
            <a:ext cx="762000" cy="8382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25601" name="Picture 1"/>
          <p:cNvPicPr>
            <a:picLocks noChangeAspect="1" noChangeArrowheads="1"/>
          </p:cNvPicPr>
          <p:nvPr/>
        </p:nvPicPr>
        <p:blipFill>
          <a:blip r:embed="rId5" cstate="print"/>
          <a:srcRect/>
          <a:stretch>
            <a:fillRect/>
          </a:stretch>
        </p:blipFill>
        <p:spPr bwMode="auto">
          <a:xfrm>
            <a:off x="3048000" y="3581400"/>
            <a:ext cx="2971800" cy="2687144"/>
          </a:xfrm>
          <a:prstGeom prst="rect">
            <a:avLst/>
          </a:prstGeom>
          <a:noFill/>
          <a:ln w="9525">
            <a:solidFill>
              <a:schemeClr val="tx1"/>
            </a:solidFill>
            <a:miter lim="800000"/>
            <a:headEnd/>
            <a:tailEnd/>
          </a:ln>
        </p:spPr>
      </p:pic>
      <p:pic>
        <p:nvPicPr>
          <p:cNvPr id="3" name="Picture 3"/>
          <p:cNvPicPr>
            <a:picLocks noChangeAspect="1" noChangeArrowheads="1"/>
          </p:cNvPicPr>
          <p:nvPr/>
        </p:nvPicPr>
        <p:blipFill>
          <a:blip r:embed="rId6" cstate="print"/>
          <a:srcRect/>
          <a:stretch>
            <a:fillRect/>
          </a:stretch>
        </p:blipFill>
        <p:spPr bwMode="auto">
          <a:xfrm>
            <a:off x="7115502" y="3124200"/>
            <a:ext cx="304800" cy="3048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Title 1"/>
          <p:cNvSpPr>
            <a:spLocks noGrp="1"/>
          </p:cNvSpPr>
          <p:nvPr>
            <p:ph type="title"/>
          </p:nvPr>
        </p:nvSpPr>
        <p:spPr>
          <a:xfrm>
            <a:off x="4495800" y="304800"/>
            <a:ext cx="4648200" cy="1143000"/>
          </a:xfrm>
        </p:spPr>
        <p:txBody>
          <a:bodyPr/>
          <a:lstStyle/>
          <a:p>
            <a:pPr eaLnBrk="1" hangingPunct="1"/>
            <a:r>
              <a:rPr lang="en-US" dirty="0" smtClean="0"/>
              <a:t>Attach Files to Any Day</a:t>
            </a:r>
          </a:p>
        </p:txBody>
      </p:sp>
      <p:sp>
        <p:nvSpPr>
          <p:cNvPr id="26627" name="Content Placeholder 2"/>
          <p:cNvSpPr>
            <a:spLocks noGrp="1"/>
          </p:cNvSpPr>
          <p:nvPr>
            <p:ph idx="1"/>
          </p:nvPr>
        </p:nvSpPr>
        <p:spPr>
          <a:xfrm>
            <a:off x="3657600" y="1189037"/>
            <a:ext cx="5257800" cy="5059363"/>
          </a:xfrm>
        </p:spPr>
        <p:txBody>
          <a:bodyPr/>
          <a:lstStyle/>
          <a:p>
            <a:pPr indent="0" eaLnBrk="1" hangingPunct="1"/>
            <a:r>
              <a:rPr lang="en-US" sz="2400" dirty="0" smtClean="0"/>
              <a:t>Roll cursor over bottom of day square.</a:t>
            </a:r>
          </a:p>
          <a:p>
            <a:pPr indent="0" eaLnBrk="1" hangingPunct="1"/>
            <a:r>
              <a:rPr lang="en-US" sz="2400" dirty="0" smtClean="0"/>
              <a:t>Click paperclip icon that appears.</a:t>
            </a:r>
          </a:p>
          <a:p>
            <a:pPr indent="0" eaLnBrk="1" hangingPunct="1"/>
            <a:endParaRPr lang="en-US" sz="2400" dirty="0" smtClean="0"/>
          </a:p>
          <a:p>
            <a:pPr indent="0" eaLnBrk="1" hangingPunct="1"/>
            <a:r>
              <a:rPr lang="en-US" sz="2400" dirty="0" smtClean="0"/>
              <a:t>Choose and attach file.</a:t>
            </a:r>
          </a:p>
          <a:p>
            <a:pPr indent="0" eaLnBrk="1" hangingPunct="1"/>
            <a:endParaRPr lang="en-US" sz="2400" dirty="0" smtClean="0"/>
          </a:p>
          <a:p>
            <a:pPr indent="0" eaLnBrk="1" hangingPunct="1"/>
            <a:r>
              <a:rPr lang="en-US" sz="2400" dirty="0" smtClean="0"/>
              <a:t>Paperclip visible to indicate available file.</a:t>
            </a:r>
          </a:p>
        </p:txBody>
      </p:sp>
      <p:pic>
        <p:nvPicPr>
          <p:cNvPr id="26628" name="Picture 2"/>
          <p:cNvPicPr>
            <a:picLocks noChangeAspect="1" noChangeArrowheads="1"/>
          </p:cNvPicPr>
          <p:nvPr/>
        </p:nvPicPr>
        <p:blipFill>
          <a:blip r:embed="rId4" cstate="print"/>
          <a:srcRect/>
          <a:stretch>
            <a:fillRect/>
          </a:stretch>
        </p:blipFill>
        <p:spPr bwMode="auto">
          <a:xfrm>
            <a:off x="1066800" y="1143000"/>
            <a:ext cx="2209800" cy="1930400"/>
          </a:xfrm>
          <a:prstGeom prst="rect">
            <a:avLst/>
          </a:prstGeom>
          <a:noFill/>
          <a:ln w="9525">
            <a:solidFill>
              <a:schemeClr val="tx1"/>
            </a:solidFill>
            <a:miter lim="800000"/>
            <a:headEnd/>
            <a:tailEnd/>
          </a:ln>
        </p:spPr>
      </p:pic>
      <p:pic>
        <p:nvPicPr>
          <p:cNvPr id="26629" name="Picture 3"/>
          <p:cNvPicPr>
            <a:picLocks noChangeAspect="1" noChangeArrowheads="1"/>
          </p:cNvPicPr>
          <p:nvPr/>
        </p:nvPicPr>
        <p:blipFill>
          <a:blip r:embed="rId5" cstate="print"/>
          <a:srcRect/>
          <a:stretch>
            <a:fillRect/>
          </a:stretch>
        </p:blipFill>
        <p:spPr bwMode="auto">
          <a:xfrm>
            <a:off x="457200" y="3276600"/>
            <a:ext cx="2914650" cy="857250"/>
          </a:xfrm>
          <a:prstGeom prst="rect">
            <a:avLst/>
          </a:prstGeom>
          <a:noFill/>
          <a:ln w="9525">
            <a:solidFill>
              <a:schemeClr val="tx1"/>
            </a:solidFill>
            <a:miter lim="800000"/>
            <a:headEnd/>
            <a:tailEnd/>
          </a:ln>
        </p:spPr>
      </p:pic>
      <p:pic>
        <p:nvPicPr>
          <p:cNvPr id="26630" name="Picture 4"/>
          <p:cNvPicPr>
            <a:picLocks noChangeAspect="1" noChangeArrowheads="1"/>
          </p:cNvPicPr>
          <p:nvPr/>
        </p:nvPicPr>
        <p:blipFill>
          <a:blip r:embed="rId6" cstate="print"/>
          <a:srcRect/>
          <a:stretch>
            <a:fillRect/>
          </a:stretch>
        </p:blipFill>
        <p:spPr bwMode="auto">
          <a:xfrm>
            <a:off x="1295400" y="4343400"/>
            <a:ext cx="2057400" cy="1784350"/>
          </a:xfrm>
          <a:prstGeom prst="rect">
            <a:avLst/>
          </a:prstGeom>
          <a:noFill/>
          <a:ln w="9525">
            <a:solidFill>
              <a:schemeClr val="tx1"/>
            </a:solidFill>
            <a:miter lim="800000"/>
            <a:headEnd/>
            <a:tailEnd/>
          </a:ln>
        </p:spPr>
      </p:pic>
      <p:sp>
        <p:nvSpPr>
          <p:cNvPr id="7" name="Oval 6"/>
          <p:cNvSpPr/>
          <p:nvPr/>
        </p:nvSpPr>
        <p:spPr>
          <a:xfrm>
            <a:off x="1600200" y="2438400"/>
            <a:ext cx="762000" cy="6858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Oval 7"/>
          <p:cNvSpPr/>
          <p:nvPr/>
        </p:nvSpPr>
        <p:spPr>
          <a:xfrm>
            <a:off x="1752600" y="5562600"/>
            <a:ext cx="762000" cy="6096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overrideClrMapping bg1="lt1" tx1="dk1" bg2="lt2" tx2="dk2" accent1="accent1" accent2="accent2" accent3="accent3" accent4="accent4" accent5="accent5" accent6="accent6" hlink="hlink" folHlink="folHlink"/>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Title 1"/>
          <p:cNvSpPr>
            <a:spLocks noGrp="1"/>
          </p:cNvSpPr>
          <p:nvPr>
            <p:ph type="title"/>
          </p:nvPr>
        </p:nvSpPr>
        <p:spPr>
          <a:xfrm>
            <a:off x="4366755" y="304800"/>
            <a:ext cx="4853445" cy="609600"/>
          </a:xfrm>
        </p:spPr>
        <p:txBody>
          <a:bodyPr/>
          <a:lstStyle/>
          <a:p>
            <a:pPr eaLnBrk="1" hangingPunct="1"/>
            <a:r>
              <a:rPr lang="en-US" dirty="0" smtClean="0"/>
              <a:t>Add a Note to Any Day</a:t>
            </a:r>
          </a:p>
        </p:txBody>
      </p:sp>
      <p:sp>
        <p:nvSpPr>
          <p:cNvPr id="50179" name="Content Placeholder 2"/>
          <p:cNvSpPr>
            <a:spLocks noGrp="1"/>
          </p:cNvSpPr>
          <p:nvPr>
            <p:ph idx="1"/>
          </p:nvPr>
        </p:nvSpPr>
        <p:spPr>
          <a:xfrm>
            <a:off x="3962400" y="1143000"/>
            <a:ext cx="4953000" cy="4906963"/>
          </a:xfrm>
        </p:spPr>
        <p:txBody>
          <a:bodyPr/>
          <a:lstStyle/>
          <a:p>
            <a:pPr eaLnBrk="1" hangingPunct="1">
              <a:defRPr/>
            </a:pPr>
            <a:r>
              <a:rPr lang="en-US" sz="2800" dirty="0" smtClean="0"/>
              <a:t>Roll cursor over bottom of day square.</a:t>
            </a:r>
          </a:p>
          <a:p>
            <a:pPr eaLnBrk="1" hangingPunct="1">
              <a:defRPr/>
            </a:pPr>
            <a:r>
              <a:rPr lang="en-US" sz="2800" dirty="0" smtClean="0"/>
              <a:t>Click note icon that appears.</a:t>
            </a:r>
          </a:p>
          <a:p>
            <a:pPr eaLnBrk="1" hangingPunct="1">
              <a:defRPr/>
            </a:pPr>
            <a:r>
              <a:rPr lang="en-US" sz="2800" dirty="0" smtClean="0"/>
              <a:t>Enter title and content</a:t>
            </a:r>
          </a:p>
          <a:p>
            <a:pPr eaLnBrk="1" hangingPunct="1">
              <a:defRPr/>
            </a:pPr>
            <a:r>
              <a:rPr lang="en-US" sz="2800" dirty="0" smtClean="0"/>
              <a:t>Click Save (    )icon.</a:t>
            </a:r>
          </a:p>
          <a:p>
            <a:pPr eaLnBrk="1" hangingPunct="1">
              <a:defRPr/>
            </a:pPr>
            <a:r>
              <a:rPr lang="en-US" sz="2800" dirty="0" smtClean="0"/>
              <a:t>Note icon is visible to indicate added note.</a:t>
            </a:r>
          </a:p>
          <a:p>
            <a:pPr eaLnBrk="1" hangingPunct="1">
              <a:defRPr/>
            </a:pPr>
            <a:endParaRPr lang="en-US" dirty="0" smtClean="0"/>
          </a:p>
        </p:txBody>
      </p:sp>
      <p:pic>
        <p:nvPicPr>
          <p:cNvPr id="27652" name="Picture 4"/>
          <p:cNvPicPr>
            <a:picLocks noChangeAspect="1" noChangeArrowheads="1"/>
          </p:cNvPicPr>
          <p:nvPr/>
        </p:nvPicPr>
        <p:blipFill>
          <a:blip r:embed="rId4" cstate="print"/>
          <a:srcRect/>
          <a:stretch>
            <a:fillRect/>
          </a:stretch>
        </p:blipFill>
        <p:spPr bwMode="auto">
          <a:xfrm>
            <a:off x="685800" y="4648200"/>
            <a:ext cx="2895600" cy="876300"/>
          </a:xfrm>
          <a:prstGeom prst="rect">
            <a:avLst/>
          </a:prstGeom>
          <a:noFill/>
          <a:ln w="9525">
            <a:solidFill>
              <a:schemeClr val="tx1"/>
            </a:solidFill>
            <a:miter lim="800000"/>
            <a:headEnd/>
            <a:tailEnd/>
          </a:ln>
        </p:spPr>
      </p:pic>
      <p:pic>
        <p:nvPicPr>
          <p:cNvPr id="27653" name="Picture 5"/>
          <p:cNvPicPr>
            <a:picLocks noChangeAspect="1" noChangeArrowheads="1"/>
          </p:cNvPicPr>
          <p:nvPr/>
        </p:nvPicPr>
        <p:blipFill>
          <a:blip r:embed="rId5" cstate="print"/>
          <a:srcRect/>
          <a:stretch>
            <a:fillRect/>
          </a:stretch>
        </p:blipFill>
        <p:spPr bwMode="auto">
          <a:xfrm>
            <a:off x="381000" y="1295400"/>
            <a:ext cx="3219450" cy="1066800"/>
          </a:xfrm>
          <a:prstGeom prst="rect">
            <a:avLst/>
          </a:prstGeom>
          <a:noFill/>
          <a:ln w="9525">
            <a:solidFill>
              <a:schemeClr val="tx1"/>
            </a:solidFill>
            <a:miter lim="800000"/>
            <a:headEnd/>
            <a:tailEnd/>
          </a:ln>
        </p:spPr>
      </p:pic>
      <p:pic>
        <p:nvPicPr>
          <p:cNvPr id="27654" name="Picture 6"/>
          <p:cNvPicPr>
            <a:picLocks noChangeAspect="1" noChangeArrowheads="1"/>
          </p:cNvPicPr>
          <p:nvPr/>
        </p:nvPicPr>
        <p:blipFill>
          <a:blip r:embed="rId6" cstate="print"/>
          <a:srcRect/>
          <a:stretch>
            <a:fillRect/>
          </a:stretch>
        </p:blipFill>
        <p:spPr bwMode="auto">
          <a:xfrm>
            <a:off x="685800" y="2819400"/>
            <a:ext cx="2895600" cy="1428750"/>
          </a:xfrm>
          <a:prstGeom prst="rect">
            <a:avLst/>
          </a:prstGeom>
          <a:noFill/>
          <a:ln w="9525">
            <a:solidFill>
              <a:schemeClr val="tx1"/>
            </a:solidFill>
            <a:miter lim="800000"/>
            <a:headEnd/>
            <a:tailEnd/>
          </a:ln>
        </p:spPr>
      </p:pic>
      <p:sp>
        <p:nvSpPr>
          <p:cNvPr id="9" name="Oval 8"/>
          <p:cNvSpPr/>
          <p:nvPr/>
        </p:nvSpPr>
        <p:spPr>
          <a:xfrm>
            <a:off x="533400" y="1295400"/>
            <a:ext cx="1066800" cy="9906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Oval 9"/>
          <p:cNvSpPr/>
          <p:nvPr/>
        </p:nvSpPr>
        <p:spPr>
          <a:xfrm>
            <a:off x="685800" y="4572000"/>
            <a:ext cx="1066800" cy="9906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Oval 10"/>
          <p:cNvSpPr/>
          <p:nvPr/>
        </p:nvSpPr>
        <p:spPr>
          <a:xfrm>
            <a:off x="3200400" y="3048000"/>
            <a:ext cx="381000" cy="6096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27658" name="Picture 8"/>
          <p:cNvPicPr>
            <a:picLocks noChangeAspect="1" noChangeArrowheads="1"/>
          </p:cNvPicPr>
          <p:nvPr/>
        </p:nvPicPr>
        <p:blipFill>
          <a:blip r:embed="rId7" cstate="print"/>
          <a:srcRect/>
          <a:stretch>
            <a:fillRect/>
          </a:stretch>
        </p:blipFill>
        <p:spPr bwMode="auto">
          <a:xfrm>
            <a:off x="6096000" y="3962400"/>
            <a:ext cx="381000" cy="3810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Title 1"/>
          <p:cNvSpPr>
            <a:spLocks noGrp="1"/>
          </p:cNvSpPr>
          <p:nvPr>
            <p:ph type="title"/>
          </p:nvPr>
        </p:nvSpPr>
        <p:spPr>
          <a:xfrm>
            <a:off x="4292021" y="228600"/>
            <a:ext cx="4853445" cy="609600"/>
          </a:xfrm>
        </p:spPr>
        <p:txBody>
          <a:bodyPr/>
          <a:lstStyle/>
          <a:p>
            <a:pPr eaLnBrk="1" hangingPunct="1"/>
            <a:r>
              <a:rPr lang="en-US" dirty="0" smtClean="0"/>
              <a:t>Embedded Standards Mastery</a:t>
            </a:r>
          </a:p>
        </p:txBody>
      </p:sp>
      <p:pic>
        <p:nvPicPr>
          <p:cNvPr id="4" name="Picture 3"/>
          <p:cNvPicPr>
            <a:picLocks noChangeAspect="1"/>
          </p:cNvPicPr>
          <p:nvPr/>
        </p:nvPicPr>
        <p:blipFill>
          <a:blip r:embed="rId4" cstate="print"/>
          <a:srcRect l="20561" r="5607"/>
          <a:stretch>
            <a:fillRect/>
          </a:stretch>
        </p:blipFill>
        <p:spPr bwMode="auto">
          <a:xfrm>
            <a:off x="2286000" y="1214438"/>
            <a:ext cx="6126163" cy="5338762"/>
          </a:xfrm>
          <a:prstGeom prst="rect">
            <a:avLst/>
          </a:prstGeom>
          <a:noFill/>
          <a:ln w="9525">
            <a:solidFill>
              <a:schemeClr val="bg1">
                <a:lumMod val="50000"/>
              </a:schemeClr>
            </a:solidFill>
            <a:miter lim="800000"/>
            <a:headEnd/>
            <a:tailEnd/>
          </a:ln>
        </p:spPr>
      </p:pic>
      <p:sp>
        <p:nvSpPr>
          <p:cNvPr id="28676" name="Content Placeholder 2"/>
          <p:cNvSpPr txBox="1">
            <a:spLocks/>
          </p:cNvSpPr>
          <p:nvPr/>
        </p:nvSpPr>
        <p:spPr bwMode="auto">
          <a:xfrm>
            <a:off x="5791200" y="762000"/>
            <a:ext cx="2819400" cy="1600200"/>
          </a:xfrm>
          <a:prstGeom prst="rect">
            <a:avLst/>
          </a:prstGeom>
          <a:solidFill>
            <a:schemeClr val="bg1"/>
          </a:solidFill>
          <a:ln w="9525">
            <a:solidFill>
              <a:srgbClr val="F88608"/>
            </a:solidFill>
            <a:miter lim="800000"/>
            <a:headEnd/>
            <a:tailEnd/>
          </a:ln>
        </p:spPr>
        <p:txBody>
          <a:bodyPr/>
          <a:lstStyle/>
          <a:p>
            <a:pPr marL="236538" indent="-236538">
              <a:buFont typeface="Wingdings" pitchFamily="2" charset="2"/>
              <a:buChar char="ü"/>
            </a:pPr>
            <a:r>
              <a:rPr lang="en-US" sz="2000">
                <a:latin typeface="Calibri" pitchFamily="34" charset="0"/>
              </a:rPr>
              <a:t>On the standards to be covered today, how have my students done so far this year on those standards?</a:t>
            </a:r>
          </a:p>
        </p:txBody>
      </p:sp>
      <p:pic>
        <p:nvPicPr>
          <p:cNvPr id="28677" name="Picture 5"/>
          <p:cNvPicPr>
            <a:picLocks noChangeAspect="1" noChangeArrowheads="1"/>
          </p:cNvPicPr>
          <p:nvPr/>
        </p:nvPicPr>
        <p:blipFill>
          <a:blip r:embed="rId5" cstate="print"/>
          <a:srcRect/>
          <a:stretch>
            <a:fillRect/>
          </a:stretch>
        </p:blipFill>
        <p:spPr bwMode="auto">
          <a:xfrm>
            <a:off x="609600" y="3124200"/>
            <a:ext cx="2819400" cy="2517775"/>
          </a:xfrm>
          <a:prstGeom prst="rect">
            <a:avLst/>
          </a:prstGeom>
          <a:noFill/>
          <a:ln w="9525">
            <a:solidFill>
              <a:schemeClr val="tx1"/>
            </a:solidFill>
            <a:miter lim="800000"/>
            <a:headEnd/>
            <a:tailEnd/>
          </a:ln>
        </p:spPr>
      </p:pic>
      <p:sp>
        <p:nvSpPr>
          <p:cNvPr id="6" name="Oval 5"/>
          <p:cNvSpPr/>
          <p:nvPr/>
        </p:nvSpPr>
        <p:spPr>
          <a:xfrm>
            <a:off x="2362200" y="4800600"/>
            <a:ext cx="762000" cy="6858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8" name="Straight Connector 7"/>
          <p:cNvCxnSpPr>
            <a:stCxn id="6" idx="0"/>
          </p:cNvCxnSpPr>
          <p:nvPr/>
        </p:nvCxnSpPr>
        <p:spPr>
          <a:xfrm rot="5400000" flipH="1" flipV="1">
            <a:off x="2095500" y="3162300"/>
            <a:ext cx="2286000" cy="990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6" idx="4"/>
          </p:cNvCxnSpPr>
          <p:nvPr/>
        </p:nvCxnSpPr>
        <p:spPr>
          <a:xfrm rot="16200000" flipH="1">
            <a:off x="3124200" y="5105400"/>
            <a:ext cx="228600" cy="990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1"/>
          <p:cNvSpPr>
            <a:spLocks noGrp="1"/>
          </p:cNvSpPr>
          <p:nvPr>
            <p:ph type="title"/>
          </p:nvPr>
        </p:nvSpPr>
        <p:spPr>
          <a:xfrm>
            <a:off x="1676400" y="2819400"/>
            <a:ext cx="7086600" cy="1828800"/>
          </a:xfrm>
        </p:spPr>
        <p:txBody>
          <a:bodyPr/>
          <a:lstStyle/>
          <a:p>
            <a:pPr algn="r" eaLnBrk="1" hangingPunct="1"/>
            <a:r>
              <a:rPr lang="en-US" sz="3600" smtClean="0"/>
              <a:t>HOW DO I LOCATE, INSTRUCTIONAL MATERIALS?</a:t>
            </a:r>
          </a:p>
        </p:txBody>
      </p:sp>
    </p:spTree>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Title 1"/>
          <p:cNvSpPr>
            <a:spLocks noGrp="1"/>
          </p:cNvSpPr>
          <p:nvPr>
            <p:ph type="title"/>
          </p:nvPr>
        </p:nvSpPr>
        <p:spPr>
          <a:xfrm>
            <a:off x="6195555" y="304800"/>
            <a:ext cx="4853445" cy="609600"/>
          </a:xfrm>
        </p:spPr>
        <p:txBody>
          <a:bodyPr/>
          <a:lstStyle/>
          <a:p>
            <a:pPr eaLnBrk="1" hangingPunct="1"/>
            <a:r>
              <a:rPr lang="en-US" dirty="0" smtClean="0"/>
              <a:t>Copy Items</a:t>
            </a:r>
          </a:p>
        </p:txBody>
      </p:sp>
      <p:sp>
        <p:nvSpPr>
          <p:cNvPr id="52227" name="Content Placeholder 2"/>
          <p:cNvSpPr>
            <a:spLocks noGrp="1"/>
          </p:cNvSpPr>
          <p:nvPr>
            <p:ph idx="1"/>
          </p:nvPr>
        </p:nvSpPr>
        <p:spPr>
          <a:xfrm>
            <a:off x="457200" y="1265238"/>
            <a:ext cx="8229600" cy="5135562"/>
          </a:xfrm>
        </p:spPr>
        <p:txBody>
          <a:bodyPr/>
          <a:lstStyle/>
          <a:p>
            <a:pPr eaLnBrk="1" hangingPunct="1">
              <a:defRPr/>
            </a:pPr>
            <a:r>
              <a:rPr lang="en-US" sz="2400" dirty="0" smtClean="0"/>
              <a:t>To copy a lesson (or other item) from one section to another, click and </a:t>
            </a:r>
            <a:r>
              <a:rPr lang="en-US" sz="2400" dirty="0" smtClean="0"/>
              <a:t>drag </a:t>
            </a:r>
            <a:r>
              <a:rPr lang="en-US" sz="2400" dirty="0" smtClean="0"/>
              <a:t>and drop to the additional location.</a:t>
            </a:r>
          </a:p>
          <a:p>
            <a:pPr eaLnBrk="1" hangingPunct="1">
              <a:defRPr/>
            </a:pPr>
            <a:endParaRPr lang="en-US" sz="2400" dirty="0" smtClean="0"/>
          </a:p>
          <a:p>
            <a:pPr eaLnBrk="1" hangingPunct="1">
              <a:defRPr/>
            </a:pPr>
            <a:endParaRPr lang="en-US" sz="2400" dirty="0" smtClean="0"/>
          </a:p>
          <a:p>
            <a:pPr eaLnBrk="1" hangingPunct="1">
              <a:defRPr/>
            </a:pPr>
            <a:endParaRPr lang="en-US" sz="2400" dirty="0" smtClean="0"/>
          </a:p>
          <a:p>
            <a:pPr eaLnBrk="1" hangingPunct="1">
              <a:defRPr/>
            </a:pPr>
            <a:endParaRPr lang="en-US" sz="2400" dirty="0" smtClean="0"/>
          </a:p>
          <a:p>
            <a:pPr eaLnBrk="1" hangingPunct="1">
              <a:defRPr/>
            </a:pPr>
            <a:endParaRPr lang="en-US" sz="2400" dirty="0" smtClean="0"/>
          </a:p>
          <a:p>
            <a:pPr marL="0" indent="0" eaLnBrk="1" hangingPunct="1">
              <a:buFontTx/>
              <a:buNone/>
              <a:defRPr/>
            </a:pPr>
            <a:endParaRPr lang="en-US" sz="2400" dirty="0" smtClean="0"/>
          </a:p>
        </p:txBody>
      </p:sp>
      <p:pic>
        <p:nvPicPr>
          <p:cNvPr id="29700" name="Picture 2"/>
          <p:cNvPicPr>
            <a:picLocks noChangeAspect="1" noChangeArrowheads="1"/>
          </p:cNvPicPr>
          <p:nvPr/>
        </p:nvPicPr>
        <p:blipFill>
          <a:blip r:embed="rId4" cstate="print"/>
          <a:srcRect/>
          <a:stretch>
            <a:fillRect/>
          </a:stretch>
        </p:blipFill>
        <p:spPr bwMode="auto">
          <a:xfrm>
            <a:off x="914400" y="2514600"/>
            <a:ext cx="5105400" cy="2271713"/>
          </a:xfrm>
          <a:prstGeom prst="rect">
            <a:avLst/>
          </a:prstGeom>
          <a:noFill/>
          <a:ln w="9525">
            <a:solidFill>
              <a:schemeClr val="tx1"/>
            </a:solidFill>
            <a:miter lim="800000"/>
            <a:headEnd/>
            <a:tailEnd/>
          </a:ln>
        </p:spPr>
      </p:pic>
    </p:spTree>
  </p:cSld>
  <p:clrMapOvr>
    <a:overrideClrMapping bg1="lt1" tx1="dk1" bg2="lt2" tx2="dk2" accent1="accent1" accent2="accent2" accent3="accent3" accent4="accent4" accent5="accent5" accent6="accent6" hlink="hlink" folHlink="folHlink"/>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361" name="Picture 1"/>
          <p:cNvPicPr>
            <a:picLocks noChangeAspect="1" noChangeArrowheads="1"/>
          </p:cNvPicPr>
          <p:nvPr/>
        </p:nvPicPr>
        <p:blipFill>
          <a:blip r:embed="rId4" cstate="print"/>
          <a:srcRect/>
          <a:stretch>
            <a:fillRect/>
          </a:stretch>
        </p:blipFill>
        <p:spPr bwMode="auto">
          <a:xfrm>
            <a:off x="1447800" y="2495791"/>
            <a:ext cx="5510212" cy="3143009"/>
          </a:xfrm>
          <a:prstGeom prst="rect">
            <a:avLst/>
          </a:prstGeom>
          <a:noFill/>
          <a:ln w="9525">
            <a:solidFill>
              <a:schemeClr val="tx1"/>
            </a:solidFill>
            <a:miter lim="800000"/>
            <a:headEnd/>
            <a:tailEnd/>
          </a:ln>
        </p:spPr>
      </p:pic>
      <p:sp>
        <p:nvSpPr>
          <p:cNvPr id="30722" name="Title 1"/>
          <p:cNvSpPr>
            <a:spLocks noGrp="1"/>
          </p:cNvSpPr>
          <p:nvPr>
            <p:ph type="title"/>
          </p:nvPr>
        </p:nvSpPr>
        <p:spPr>
          <a:xfrm>
            <a:off x="4519155" y="228600"/>
            <a:ext cx="4853445" cy="609600"/>
          </a:xfrm>
        </p:spPr>
        <p:txBody>
          <a:bodyPr/>
          <a:lstStyle/>
          <a:p>
            <a:pPr eaLnBrk="1" hangingPunct="1"/>
            <a:r>
              <a:rPr lang="en-US" dirty="0" smtClean="0"/>
              <a:t>Create a New Lesson or Unit</a:t>
            </a:r>
          </a:p>
        </p:txBody>
      </p:sp>
      <p:sp>
        <p:nvSpPr>
          <p:cNvPr id="30723" name="Content Placeholder 2"/>
          <p:cNvSpPr>
            <a:spLocks noGrp="1"/>
          </p:cNvSpPr>
          <p:nvPr>
            <p:ph idx="1"/>
          </p:nvPr>
        </p:nvSpPr>
        <p:spPr>
          <a:xfrm>
            <a:off x="364999" y="1524000"/>
            <a:ext cx="8229307" cy="4525963"/>
          </a:xfrm>
        </p:spPr>
        <p:txBody>
          <a:bodyPr/>
          <a:lstStyle/>
          <a:p>
            <a:pPr eaLnBrk="1" hangingPunct="1"/>
            <a:r>
              <a:rPr lang="en-US" sz="2400" dirty="0" smtClean="0"/>
              <a:t>Teachers can create their own instructional units and lessons by linking directly from the planner</a:t>
            </a:r>
          </a:p>
        </p:txBody>
      </p:sp>
      <p:sp>
        <p:nvSpPr>
          <p:cNvPr id="5" name="Oval 4"/>
          <p:cNvSpPr/>
          <p:nvPr/>
        </p:nvSpPr>
        <p:spPr>
          <a:xfrm>
            <a:off x="1371600" y="3581400"/>
            <a:ext cx="914400" cy="9906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overrideClrMapping bg1="lt1" tx1="dk1" bg2="lt2" tx2="dk2" accent1="accent1" accent2="accent2" accent3="accent3" accent4="accent4" accent5="accent5" accent6="accent6" hlink="hlink" folHlink="folHlink"/>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313" name="Picture 1"/>
          <p:cNvPicPr>
            <a:picLocks noChangeAspect="1" noChangeArrowheads="1"/>
          </p:cNvPicPr>
          <p:nvPr/>
        </p:nvPicPr>
        <p:blipFill>
          <a:blip r:embed="rId4" cstate="print"/>
          <a:srcRect/>
          <a:stretch>
            <a:fillRect/>
          </a:stretch>
        </p:blipFill>
        <p:spPr bwMode="auto">
          <a:xfrm>
            <a:off x="533400" y="1142999"/>
            <a:ext cx="5181600" cy="5079107"/>
          </a:xfrm>
          <a:prstGeom prst="rect">
            <a:avLst/>
          </a:prstGeom>
          <a:noFill/>
          <a:ln w="9525">
            <a:solidFill>
              <a:schemeClr val="tx1"/>
            </a:solidFill>
            <a:miter lim="800000"/>
            <a:headEnd/>
            <a:tailEnd/>
          </a:ln>
        </p:spPr>
      </p:pic>
      <p:sp>
        <p:nvSpPr>
          <p:cNvPr id="31746" name="Title 1"/>
          <p:cNvSpPr>
            <a:spLocks noGrp="1"/>
          </p:cNvSpPr>
          <p:nvPr>
            <p:ph type="title"/>
          </p:nvPr>
        </p:nvSpPr>
        <p:spPr>
          <a:xfrm>
            <a:off x="4191000" y="381000"/>
            <a:ext cx="5232979" cy="609600"/>
          </a:xfrm>
        </p:spPr>
        <p:txBody>
          <a:bodyPr/>
          <a:lstStyle/>
          <a:p>
            <a:pPr eaLnBrk="1" hangingPunct="1"/>
            <a:r>
              <a:rPr lang="en-US" dirty="0" smtClean="0"/>
              <a:t>Print Materials for the Week</a:t>
            </a:r>
          </a:p>
        </p:txBody>
      </p:sp>
      <p:sp>
        <p:nvSpPr>
          <p:cNvPr id="31747" name="Content Placeholder 2"/>
          <p:cNvSpPr>
            <a:spLocks noGrp="1"/>
          </p:cNvSpPr>
          <p:nvPr>
            <p:ph idx="1"/>
          </p:nvPr>
        </p:nvSpPr>
        <p:spPr>
          <a:xfrm>
            <a:off x="6324600" y="1341438"/>
            <a:ext cx="2667000" cy="5059362"/>
          </a:xfrm>
        </p:spPr>
        <p:txBody>
          <a:bodyPr/>
          <a:lstStyle/>
          <a:p>
            <a:pPr marL="0" indent="0" eaLnBrk="1" hangingPunct="1"/>
            <a:r>
              <a:rPr lang="en-US" sz="2400" dirty="0" smtClean="0"/>
              <a:t>Select material type(s)</a:t>
            </a:r>
          </a:p>
          <a:p>
            <a:pPr eaLnBrk="1" hangingPunct="1"/>
            <a:r>
              <a:rPr lang="en-US" sz="2400" dirty="0" smtClean="0"/>
              <a:t>Select day(s)</a:t>
            </a:r>
          </a:p>
          <a:p>
            <a:pPr eaLnBrk="1" hangingPunct="1"/>
            <a:r>
              <a:rPr lang="en-US" sz="2400" dirty="0" smtClean="0"/>
              <a:t>Choose section</a:t>
            </a:r>
          </a:p>
          <a:p>
            <a:pPr marL="0" indent="0" eaLnBrk="1" hangingPunct="1"/>
            <a:r>
              <a:rPr lang="en-US" sz="2400" i="1" dirty="0" smtClean="0"/>
              <a:t>Hint: Click </a:t>
            </a:r>
            <a:r>
              <a:rPr lang="en-US" sz="2400" b="1" i="1" dirty="0" smtClean="0"/>
              <a:t>X</a:t>
            </a:r>
            <a:r>
              <a:rPr lang="en-US" sz="2400" i="1" dirty="0" smtClean="0"/>
              <a:t> to </a:t>
            </a:r>
            <a:r>
              <a:rPr lang="en-US" sz="2400" i="1" dirty="0" smtClean="0"/>
              <a:t>close pop-up window</a:t>
            </a:r>
          </a:p>
        </p:txBody>
      </p:sp>
      <p:pic>
        <p:nvPicPr>
          <p:cNvPr id="31749" name="Picture 3"/>
          <p:cNvPicPr>
            <a:picLocks noChangeAspect="1" noChangeArrowheads="1"/>
          </p:cNvPicPr>
          <p:nvPr/>
        </p:nvPicPr>
        <p:blipFill>
          <a:blip r:embed="rId5" cstate="print"/>
          <a:srcRect/>
          <a:stretch>
            <a:fillRect/>
          </a:stretch>
        </p:blipFill>
        <p:spPr bwMode="auto">
          <a:xfrm>
            <a:off x="1524000" y="4343400"/>
            <a:ext cx="1143000" cy="369888"/>
          </a:xfrm>
          <a:prstGeom prst="rect">
            <a:avLst/>
          </a:prstGeom>
          <a:noFill/>
          <a:ln w="9525">
            <a:noFill/>
            <a:miter lim="800000"/>
            <a:headEnd/>
            <a:tailEnd/>
          </a:ln>
        </p:spPr>
      </p:pic>
      <p:pic>
        <p:nvPicPr>
          <p:cNvPr id="31750" name="Picture 3"/>
          <p:cNvPicPr>
            <a:picLocks noChangeAspect="1" noChangeArrowheads="1"/>
          </p:cNvPicPr>
          <p:nvPr/>
        </p:nvPicPr>
        <p:blipFill>
          <a:blip r:embed="rId5" cstate="print"/>
          <a:srcRect/>
          <a:stretch>
            <a:fillRect/>
          </a:stretch>
        </p:blipFill>
        <p:spPr bwMode="auto">
          <a:xfrm>
            <a:off x="4343400" y="5105400"/>
            <a:ext cx="1143000" cy="369888"/>
          </a:xfrm>
          <a:prstGeom prst="rect">
            <a:avLst/>
          </a:prstGeom>
          <a:noFill/>
          <a:ln w="9525">
            <a:noFill/>
            <a:miter lim="800000"/>
            <a:headEnd/>
            <a:tailEnd/>
          </a:ln>
        </p:spPr>
      </p:pic>
      <p:pic>
        <p:nvPicPr>
          <p:cNvPr id="31751" name="Picture 3"/>
          <p:cNvPicPr>
            <a:picLocks noChangeAspect="1" noChangeArrowheads="1"/>
          </p:cNvPicPr>
          <p:nvPr/>
        </p:nvPicPr>
        <p:blipFill>
          <a:blip r:embed="rId5" cstate="print"/>
          <a:srcRect/>
          <a:stretch>
            <a:fillRect/>
          </a:stretch>
        </p:blipFill>
        <p:spPr bwMode="auto">
          <a:xfrm>
            <a:off x="1524000" y="4953000"/>
            <a:ext cx="1219200" cy="304800"/>
          </a:xfrm>
          <a:prstGeom prst="rect">
            <a:avLst/>
          </a:prstGeom>
          <a:noFill/>
          <a:ln w="9525">
            <a:noFill/>
            <a:miter lim="800000"/>
            <a:headEnd/>
            <a:tailEnd/>
          </a:ln>
        </p:spPr>
      </p:pic>
      <p:sp>
        <p:nvSpPr>
          <p:cNvPr id="8" name="Oval 7"/>
          <p:cNvSpPr/>
          <p:nvPr/>
        </p:nvSpPr>
        <p:spPr>
          <a:xfrm>
            <a:off x="381000" y="2971800"/>
            <a:ext cx="685800" cy="8382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overrideClrMapping bg1="lt1" tx1="dk1" bg2="lt2" tx2="dk2" accent1="accent1" accent2="accent2" accent3="accent3" accent4="accent4" accent5="accent5" accent6="accent6" hlink="hlink" folHlink="folHlink"/>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3" name="Title 5"/>
          <p:cNvSpPr>
            <a:spLocks noGrp="1"/>
          </p:cNvSpPr>
          <p:nvPr>
            <p:ph type="title"/>
          </p:nvPr>
        </p:nvSpPr>
        <p:spPr>
          <a:xfrm>
            <a:off x="4419600" y="304800"/>
            <a:ext cx="4724400" cy="685800"/>
          </a:xfrm>
        </p:spPr>
        <p:txBody>
          <a:bodyPr/>
          <a:lstStyle/>
          <a:p>
            <a:pPr eaLnBrk="1" hangingPunct="1"/>
            <a:r>
              <a:rPr lang="en-US" dirty="0" smtClean="0"/>
              <a:t>Accessing Planners as an Administrator</a:t>
            </a:r>
          </a:p>
        </p:txBody>
      </p:sp>
      <p:sp>
        <p:nvSpPr>
          <p:cNvPr id="32770" name="Content Placeholder 2"/>
          <p:cNvSpPr>
            <a:spLocks noGrp="1"/>
          </p:cNvSpPr>
          <p:nvPr>
            <p:ph idx="1"/>
          </p:nvPr>
        </p:nvSpPr>
        <p:spPr>
          <a:xfrm>
            <a:off x="457200" y="1493838"/>
            <a:ext cx="8229600" cy="4983162"/>
          </a:xfrm>
        </p:spPr>
        <p:txBody>
          <a:bodyPr/>
          <a:lstStyle/>
          <a:p>
            <a:pPr eaLnBrk="1" hangingPunct="1"/>
            <a:r>
              <a:rPr lang="en-US" sz="2400" dirty="0" smtClean="0"/>
              <a:t>In the Planner, click ‘Search other calendars.’</a:t>
            </a:r>
          </a:p>
          <a:p>
            <a:pPr eaLnBrk="1" hangingPunct="1"/>
            <a:endParaRPr lang="en-US" sz="2400" dirty="0" smtClean="0"/>
          </a:p>
          <a:p>
            <a:pPr eaLnBrk="1" hangingPunct="1"/>
            <a:endParaRPr lang="en-US" sz="2400" dirty="0" smtClean="0"/>
          </a:p>
          <a:p>
            <a:pPr eaLnBrk="1" hangingPunct="1"/>
            <a:endParaRPr lang="en-US" sz="2400" dirty="0" smtClean="0"/>
          </a:p>
          <a:p>
            <a:pPr eaLnBrk="1" hangingPunct="1"/>
            <a:endParaRPr lang="en-US" sz="2400" dirty="0" smtClean="0"/>
          </a:p>
          <a:p>
            <a:pPr eaLnBrk="1" hangingPunct="1"/>
            <a:endParaRPr lang="en-US" sz="2400" dirty="0" smtClean="0"/>
          </a:p>
          <a:p>
            <a:pPr eaLnBrk="1" hangingPunct="1"/>
            <a:r>
              <a:rPr lang="en-US" sz="2400" dirty="0" smtClean="0"/>
              <a:t>Slowly </a:t>
            </a:r>
            <a:r>
              <a:rPr lang="en-US" sz="2400" dirty="0" smtClean="0"/>
              <a:t>type the teacher’s last name.</a:t>
            </a:r>
          </a:p>
          <a:p>
            <a:pPr eaLnBrk="1" hangingPunct="1"/>
            <a:r>
              <a:rPr lang="en-US" sz="2400" dirty="0" smtClean="0"/>
              <a:t>Click the teacher’s name in the ‘type-ahead’ menu.</a:t>
            </a:r>
          </a:p>
          <a:p>
            <a:pPr eaLnBrk="1" hangingPunct="1"/>
            <a:endParaRPr lang="en-US" sz="2400" dirty="0" smtClean="0"/>
          </a:p>
          <a:p>
            <a:pPr eaLnBrk="1" hangingPunct="1"/>
            <a:endParaRPr lang="en-US" sz="2400" dirty="0" smtClean="0"/>
          </a:p>
          <a:p>
            <a:pPr eaLnBrk="1" hangingPunct="1"/>
            <a:endParaRPr lang="en-US" sz="2400" dirty="0" smtClean="0"/>
          </a:p>
        </p:txBody>
      </p:sp>
      <p:pic>
        <p:nvPicPr>
          <p:cNvPr id="11265" name="Picture 1"/>
          <p:cNvPicPr>
            <a:picLocks noChangeAspect="1" noChangeArrowheads="1"/>
          </p:cNvPicPr>
          <p:nvPr/>
        </p:nvPicPr>
        <p:blipFill>
          <a:blip r:embed="rId4" cstate="print"/>
          <a:srcRect b="27456"/>
          <a:stretch>
            <a:fillRect/>
          </a:stretch>
        </p:blipFill>
        <p:spPr bwMode="auto">
          <a:xfrm>
            <a:off x="685800" y="1905000"/>
            <a:ext cx="3886200" cy="1436204"/>
          </a:xfrm>
          <a:prstGeom prst="rect">
            <a:avLst/>
          </a:prstGeom>
          <a:noFill/>
          <a:ln w="9525">
            <a:solidFill>
              <a:schemeClr val="tx1"/>
            </a:solidFill>
            <a:miter lim="800000"/>
            <a:headEnd/>
            <a:tailEnd/>
          </a:ln>
        </p:spPr>
      </p:pic>
      <p:pic>
        <p:nvPicPr>
          <p:cNvPr id="11267" name="Picture 3"/>
          <p:cNvPicPr>
            <a:picLocks noChangeAspect="1" noChangeArrowheads="1"/>
          </p:cNvPicPr>
          <p:nvPr/>
        </p:nvPicPr>
        <p:blipFill>
          <a:blip r:embed="rId5" cstate="print"/>
          <a:srcRect/>
          <a:stretch>
            <a:fillRect/>
          </a:stretch>
        </p:blipFill>
        <p:spPr bwMode="auto">
          <a:xfrm>
            <a:off x="3657600" y="3886200"/>
            <a:ext cx="5142523" cy="609600"/>
          </a:xfrm>
          <a:prstGeom prst="rect">
            <a:avLst/>
          </a:prstGeom>
          <a:noFill/>
          <a:ln w="9525">
            <a:solidFill>
              <a:schemeClr val="tx1"/>
            </a:solidFill>
            <a:miter lim="800000"/>
            <a:headEnd/>
            <a:tailEnd/>
          </a:ln>
        </p:spPr>
      </p:pic>
    </p:spTree>
  </p:cSld>
  <p:clrMapOvr>
    <a:overrideClrMapping bg1="lt1" tx1="dk1" bg2="lt2" tx2="dk2" accent1="accent1" accent2="accent2" accent3="accent3" accent4="accent4" accent5="accent5" accent6="accent6" hlink="hlink" folHlink="folHlink"/>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Instructional Materials</a:t>
            </a:r>
          </a:p>
        </p:txBody>
      </p:sp>
      <p:sp>
        <p:nvSpPr>
          <p:cNvPr id="6147" name="Rectangle 3"/>
          <p:cNvSpPr>
            <a:spLocks noGrp="1" noChangeArrowheads="1"/>
          </p:cNvSpPr>
          <p:nvPr>
            <p:ph idx="1"/>
          </p:nvPr>
        </p:nvSpPr>
        <p:spPr/>
        <p:txBody>
          <a:bodyPr/>
          <a:lstStyle/>
          <a:p>
            <a:pPr eaLnBrk="1" hangingPunct="1">
              <a:lnSpc>
                <a:spcPct val="90000"/>
              </a:lnSpc>
              <a:buFontTx/>
              <a:buNone/>
            </a:pPr>
            <a:r>
              <a:rPr lang="en-US" sz="2400" dirty="0" smtClean="0"/>
              <a:t>In Classrooms, ‘Instructional Materials’ refers to:</a:t>
            </a:r>
          </a:p>
          <a:p>
            <a:pPr eaLnBrk="1" hangingPunct="1">
              <a:lnSpc>
                <a:spcPct val="90000"/>
              </a:lnSpc>
            </a:pPr>
            <a:r>
              <a:rPr lang="en-US" sz="2400" dirty="0" smtClean="0"/>
              <a:t>Curriculum</a:t>
            </a:r>
          </a:p>
          <a:p>
            <a:pPr eaLnBrk="1" hangingPunct="1">
              <a:lnSpc>
                <a:spcPct val="90000"/>
              </a:lnSpc>
            </a:pPr>
            <a:r>
              <a:rPr lang="en-US" sz="2400" dirty="0" smtClean="0"/>
              <a:t>Curricular Units</a:t>
            </a:r>
          </a:p>
          <a:p>
            <a:pPr eaLnBrk="1" hangingPunct="1">
              <a:lnSpc>
                <a:spcPct val="90000"/>
              </a:lnSpc>
            </a:pPr>
            <a:r>
              <a:rPr lang="en-US" sz="2400" dirty="0" smtClean="0"/>
              <a:t>Instructional Units</a:t>
            </a:r>
          </a:p>
          <a:p>
            <a:pPr eaLnBrk="1" hangingPunct="1">
              <a:lnSpc>
                <a:spcPct val="90000"/>
              </a:lnSpc>
            </a:pPr>
            <a:r>
              <a:rPr lang="en-US" sz="2400" dirty="0" smtClean="0"/>
              <a:t>Lesson</a:t>
            </a:r>
          </a:p>
          <a:p>
            <a:pPr eaLnBrk="1" hangingPunct="1">
              <a:lnSpc>
                <a:spcPct val="90000"/>
              </a:lnSpc>
            </a:pPr>
            <a:r>
              <a:rPr lang="en-US" sz="2400" dirty="0" smtClean="0"/>
              <a:t>Resources</a:t>
            </a:r>
          </a:p>
          <a:p>
            <a:pPr eaLnBrk="1" hangingPunct="1">
              <a:lnSpc>
                <a:spcPct val="90000"/>
              </a:lnSpc>
            </a:pPr>
            <a:r>
              <a:rPr lang="en-US" sz="2400" dirty="0" smtClean="0"/>
              <a:t>Assessments</a:t>
            </a:r>
          </a:p>
          <a:p>
            <a:pPr eaLnBrk="1" hangingPunct="1">
              <a:lnSpc>
                <a:spcPct val="90000"/>
              </a:lnSpc>
            </a:pPr>
            <a:endParaRPr lang="en-US" sz="2800" dirty="0" smtClean="0"/>
          </a:p>
        </p:txBody>
      </p:sp>
      <p:sp>
        <p:nvSpPr>
          <p:cNvPr id="6148" name="Slide Number Placeholder 3"/>
          <p:cNvSpPr>
            <a:spLocks noGrp="1"/>
          </p:cNvSpPr>
          <p:nvPr>
            <p:ph type="sldNum" sz="quarter" idx="4294967295"/>
          </p:nvPr>
        </p:nvSpPr>
        <p:spPr>
          <a:xfrm>
            <a:off x="152449" y="6545264"/>
            <a:ext cx="331283" cy="179387"/>
          </a:xfrm>
          <a:prstGeom prst="rect">
            <a:avLst/>
          </a:prstGeom>
          <a:noFill/>
        </p:spPr>
        <p:txBody>
          <a:bodyPr/>
          <a:lstStyle/>
          <a:p>
            <a:endParaRPr lang="en-US" dirty="0" smtClean="0">
              <a:ea typeface="ＭＳ Ｐゴシック" pitchFamily="34" charset="-128"/>
            </a:endParaRPr>
          </a:p>
        </p:txBody>
      </p:sp>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7" name="Slide Number Placeholder 9"/>
          <p:cNvSpPr>
            <a:spLocks noGrp="1"/>
          </p:cNvSpPr>
          <p:nvPr>
            <p:ph type="sldNum" sz="quarter" idx="4294967295"/>
          </p:nvPr>
        </p:nvSpPr>
        <p:spPr>
          <a:xfrm>
            <a:off x="152449" y="6545264"/>
            <a:ext cx="331283" cy="179387"/>
          </a:xfrm>
          <a:prstGeom prst="rect">
            <a:avLst/>
          </a:prstGeom>
          <a:noFill/>
        </p:spPr>
        <p:txBody>
          <a:bodyPr/>
          <a:lstStyle/>
          <a:p>
            <a:endParaRPr lang="en-US" dirty="0" smtClean="0">
              <a:ea typeface="ＭＳ Ｐゴシック" pitchFamily="34" charset="-128"/>
            </a:endParaRPr>
          </a:p>
        </p:txBody>
      </p:sp>
      <p:sp>
        <p:nvSpPr>
          <p:cNvPr id="11" name="TextBox 10"/>
          <p:cNvSpPr txBox="1"/>
          <p:nvPr/>
        </p:nvSpPr>
        <p:spPr>
          <a:xfrm>
            <a:off x="6019800" y="3429000"/>
            <a:ext cx="2590800" cy="838200"/>
          </a:xfrm>
          <a:prstGeom prst="rect">
            <a:avLst/>
          </a:prstGeom>
          <a:solidFill>
            <a:schemeClr val="bg1"/>
          </a:solidFill>
          <a:ln>
            <a:solidFill>
              <a:schemeClr val="tx1"/>
            </a:solidFill>
          </a:ln>
        </p:spPr>
        <p:txBody>
          <a:bodyPr wrap="square">
            <a:spAutoFit/>
          </a:bodyPr>
          <a:lstStyle/>
          <a:p>
            <a:pPr>
              <a:defRPr/>
            </a:pPr>
            <a:r>
              <a:rPr lang="en-US" dirty="0">
                <a:latin typeface="+mn-lt"/>
                <a:ea typeface="+mn-ea"/>
              </a:rPr>
              <a:t>Throughout Classrooms</a:t>
            </a:r>
          </a:p>
        </p:txBody>
      </p:sp>
      <p:sp>
        <p:nvSpPr>
          <p:cNvPr id="12" name="TextBox 11"/>
          <p:cNvSpPr txBox="1"/>
          <p:nvPr/>
        </p:nvSpPr>
        <p:spPr>
          <a:xfrm>
            <a:off x="4114800" y="4724400"/>
            <a:ext cx="4800600" cy="1570038"/>
          </a:xfrm>
          <a:prstGeom prst="rect">
            <a:avLst/>
          </a:prstGeom>
          <a:solidFill>
            <a:schemeClr val="bg1"/>
          </a:solidFill>
          <a:ln>
            <a:solidFill>
              <a:schemeClr val="tx1"/>
            </a:solidFill>
          </a:ln>
        </p:spPr>
        <p:txBody>
          <a:bodyPr wrap="square">
            <a:spAutoFit/>
          </a:bodyPr>
          <a:lstStyle/>
          <a:p>
            <a:pPr>
              <a:defRPr/>
            </a:pPr>
            <a:r>
              <a:rPr lang="en-US" dirty="0">
                <a:latin typeface="+mn-lt"/>
                <a:ea typeface="+mn-ea"/>
              </a:rPr>
              <a:t>On  Classrooms Home Page (for selected section only, once district maps curriculum to courses)</a:t>
            </a:r>
          </a:p>
        </p:txBody>
      </p:sp>
      <p:pic>
        <p:nvPicPr>
          <p:cNvPr id="7176" name="Picture 10"/>
          <p:cNvPicPr>
            <a:picLocks noChangeAspect="1" noChangeArrowheads="1"/>
          </p:cNvPicPr>
          <p:nvPr/>
        </p:nvPicPr>
        <p:blipFill>
          <a:blip r:embed="rId4" cstate="print"/>
          <a:srcRect t="25000"/>
          <a:stretch>
            <a:fillRect/>
          </a:stretch>
        </p:blipFill>
        <p:spPr bwMode="auto">
          <a:xfrm>
            <a:off x="965200" y="5029200"/>
            <a:ext cx="2844800" cy="914400"/>
          </a:xfrm>
          <a:prstGeom prst="rect">
            <a:avLst/>
          </a:prstGeom>
          <a:noFill/>
          <a:ln w="9525">
            <a:solidFill>
              <a:schemeClr val="tx1"/>
            </a:solidFill>
            <a:miter lim="800000"/>
            <a:headEnd/>
            <a:tailEnd/>
          </a:ln>
        </p:spPr>
      </p:pic>
      <p:sp>
        <p:nvSpPr>
          <p:cNvPr id="10" name="Title 9"/>
          <p:cNvSpPr>
            <a:spLocks noGrp="1"/>
          </p:cNvSpPr>
          <p:nvPr>
            <p:ph type="title"/>
          </p:nvPr>
        </p:nvSpPr>
        <p:spPr>
          <a:xfrm>
            <a:off x="5410200" y="304800"/>
            <a:ext cx="3505200" cy="609600"/>
          </a:xfrm>
        </p:spPr>
        <p:txBody>
          <a:bodyPr/>
          <a:lstStyle/>
          <a:p>
            <a:r>
              <a:rPr lang="en-US" dirty="0" smtClean="0"/>
              <a:t>Locating Materials</a:t>
            </a:r>
            <a:endParaRPr lang="en-US" dirty="0"/>
          </a:p>
        </p:txBody>
      </p:sp>
      <p:sp>
        <p:nvSpPr>
          <p:cNvPr id="9" name="TextBox 8"/>
          <p:cNvSpPr txBox="1"/>
          <p:nvPr/>
        </p:nvSpPr>
        <p:spPr>
          <a:xfrm>
            <a:off x="6096000" y="1760537"/>
            <a:ext cx="2819400" cy="830263"/>
          </a:xfrm>
          <a:prstGeom prst="rect">
            <a:avLst/>
          </a:prstGeom>
          <a:solidFill>
            <a:schemeClr val="bg1"/>
          </a:solidFill>
          <a:ln>
            <a:solidFill>
              <a:schemeClr val="tx1"/>
            </a:solidFill>
          </a:ln>
        </p:spPr>
        <p:txBody>
          <a:bodyPr>
            <a:spAutoFit/>
          </a:bodyPr>
          <a:lstStyle/>
          <a:p>
            <a:pPr>
              <a:defRPr/>
            </a:pPr>
            <a:r>
              <a:rPr lang="en-US" dirty="0">
                <a:latin typeface="+mn-lt"/>
                <a:ea typeface="+mn-ea"/>
              </a:rPr>
              <a:t>In Classrooms </a:t>
            </a:r>
          </a:p>
          <a:p>
            <a:pPr>
              <a:defRPr/>
            </a:pPr>
            <a:r>
              <a:rPr lang="en-US" dirty="0">
                <a:latin typeface="+mn-lt"/>
                <a:ea typeface="+mn-ea"/>
              </a:rPr>
              <a:t>Materials Search</a:t>
            </a:r>
          </a:p>
        </p:txBody>
      </p:sp>
      <p:pic>
        <p:nvPicPr>
          <p:cNvPr id="14" name="Picture 6"/>
          <p:cNvPicPr>
            <a:picLocks noChangeAspect="1" noChangeArrowheads="1"/>
          </p:cNvPicPr>
          <p:nvPr/>
        </p:nvPicPr>
        <p:blipFill>
          <a:blip r:embed="rId5" cstate="print"/>
          <a:srcRect/>
          <a:stretch>
            <a:fillRect/>
          </a:stretch>
        </p:blipFill>
        <p:spPr bwMode="auto">
          <a:xfrm>
            <a:off x="381000" y="1752600"/>
            <a:ext cx="5410200" cy="823466"/>
          </a:xfrm>
          <a:prstGeom prst="rect">
            <a:avLst/>
          </a:prstGeom>
          <a:noFill/>
          <a:ln w="9525">
            <a:solidFill>
              <a:schemeClr val="tx1"/>
            </a:solidFill>
            <a:miter lim="800000"/>
            <a:headEnd/>
            <a:tailEnd/>
          </a:ln>
        </p:spPr>
      </p:pic>
      <p:pic>
        <p:nvPicPr>
          <p:cNvPr id="1026" name="Picture 2"/>
          <p:cNvPicPr>
            <a:picLocks noChangeAspect="1" noChangeArrowheads="1"/>
          </p:cNvPicPr>
          <p:nvPr/>
        </p:nvPicPr>
        <p:blipFill>
          <a:blip r:embed="rId6" cstate="print"/>
          <a:srcRect/>
          <a:stretch>
            <a:fillRect/>
          </a:stretch>
        </p:blipFill>
        <p:spPr bwMode="auto">
          <a:xfrm>
            <a:off x="685800" y="3276600"/>
            <a:ext cx="4267200" cy="1013838"/>
          </a:xfrm>
          <a:prstGeom prst="rect">
            <a:avLst/>
          </a:prstGeom>
          <a:noFill/>
          <a:ln w="9525">
            <a:solidFill>
              <a:schemeClr val="tx1"/>
            </a:solidFill>
            <a:miter lim="800000"/>
            <a:headEnd/>
            <a:tailEnd/>
          </a:ln>
        </p:spPr>
      </p:pic>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Title 1"/>
          <p:cNvSpPr>
            <a:spLocks noGrp="1"/>
          </p:cNvSpPr>
          <p:nvPr>
            <p:ph type="title"/>
          </p:nvPr>
        </p:nvSpPr>
        <p:spPr>
          <a:xfrm>
            <a:off x="4114800" y="152400"/>
            <a:ext cx="4853445" cy="609600"/>
          </a:xfrm>
        </p:spPr>
        <p:txBody>
          <a:bodyPr/>
          <a:lstStyle/>
          <a:p>
            <a:r>
              <a:rPr lang="en-US" dirty="0" smtClean="0"/>
              <a:t>Search for Any </a:t>
            </a:r>
            <a:r>
              <a:rPr lang="en-US" dirty="0" smtClean="0"/>
              <a:t>Materials</a:t>
            </a:r>
            <a:endParaRPr lang="en-US" dirty="0" smtClean="0"/>
          </a:p>
        </p:txBody>
      </p:sp>
      <p:sp>
        <p:nvSpPr>
          <p:cNvPr id="8195" name="Content Placeholder 2"/>
          <p:cNvSpPr>
            <a:spLocks noGrp="1"/>
          </p:cNvSpPr>
          <p:nvPr>
            <p:ph idx="1"/>
          </p:nvPr>
        </p:nvSpPr>
        <p:spPr>
          <a:xfrm>
            <a:off x="533400" y="1219200"/>
            <a:ext cx="7772400" cy="4495800"/>
          </a:xfrm>
        </p:spPr>
        <p:txBody>
          <a:bodyPr/>
          <a:lstStyle/>
          <a:p>
            <a:r>
              <a:rPr lang="en-US" dirty="0" smtClean="0"/>
              <a:t>Click Materials Search from</a:t>
            </a:r>
          </a:p>
          <a:p>
            <a:r>
              <a:rPr lang="en-US" dirty="0" smtClean="0"/>
              <a:t>My Schoolnet</a:t>
            </a:r>
            <a:endParaRPr lang="en-US" dirty="0" smtClean="0"/>
          </a:p>
          <a:p>
            <a:endParaRPr lang="en-US" sz="800" dirty="0" smtClean="0"/>
          </a:p>
          <a:p>
            <a:endParaRPr lang="en-US" sz="800" dirty="0" smtClean="0"/>
          </a:p>
          <a:p>
            <a:endParaRPr lang="en-US" sz="800" dirty="0" smtClean="0"/>
          </a:p>
          <a:p>
            <a:r>
              <a:rPr lang="en-US" dirty="0" smtClean="0"/>
              <a:t>Filter </a:t>
            </a:r>
            <a:r>
              <a:rPr lang="en-US" dirty="0" smtClean="0"/>
              <a:t>by grade and subject</a:t>
            </a:r>
          </a:p>
        </p:txBody>
      </p:sp>
      <p:sp>
        <p:nvSpPr>
          <p:cNvPr id="9" name="Oval 8"/>
          <p:cNvSpPr/>
          <p:nvPr/>
        </p:nvSpPr>
        <p:spPr bwMode="auto">
          <a:xfrm>
            <a:off x="6477000" y="1676400"/>
            <a:ext cx="1447800" cy="381000"/>
          </a:xfrm>
          <a:prstGeom prst="ellipse">
            <a:avLst/>
          </a:prstGeom>
          <a:noFill/>
          <a:ln w="22225">
            <a:solidFill>
              <a:srgbClr val="FF0000"/>
            </a:solid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a:ln>
                <a:noFill/>
              </a:ln>
              <a:solidFill>
                <a:schemeClr val="tx1"/>
              </a:solidFill>
              <a:effectLst/>
              <a:latin typeface="Verdana" charset="0"/>
              <a:ea typeface="ＭＳ Ｐゴシック" charset="0"/>
              <a:cs typeface="Arial" charset="0"/>
            </a:endParaRPr>
          </a:p>
        </p:txBody>
      </p:sp>
      <p:pic>
        <p:nvPicPr>
          <p:cNvPr id="2052" name="Picture 4"/>
          <p:cNvPicPr>
            <a:picLocks noChangeAspect="1" noChangeArrowheads="1"/>
          </p:cNvPicPr>
          <p:nvPr/>
        </p:nvPicPr>
        <p:blipFill>
          <a:blip r:embed="rId4" cstate="print"/>
          <a:srcRect/>
          <a:stretch>
            <a:fillRect/>
          </a:stretch>
        </p:blipFill>
        <p:spPr bwMode="auto">
          <a:xfrm>
            <a:off x="1447800" y="3124200"/>
            <a:ext cx="6934200" cy="3144314"/>
          </a:xfrm>
          <a:prstGeom prst="rect">
            <a:avLst/>
          </a:prstGeom>
          <a:noFill/>
          <a:ln w="9525">
            <a:solidFill>
              <a:schemeClr val="tx1"/>
            </a:solidFill>
            <a:miter lim="800000"/>
            <a:headEnd/>
            <a:tailEnd/>
          </a:ln>
        </p:spPr>
      </p:pic>
      <p:pic>
        <p:nvPicPr>
          <p:cNvPr id="2051" name="Picture 3"/>
          <p:cNvPicPr>
            <a:picLocks noChangeAspect="1" noChangeArrowheads="1"/>
          </p:cNvPicPr>
          <p:nvPr/>
        </p:nvPicPr>
        <p:blipFill>
          <a:blip r:embed="rId5" cstate="print"/>
          <a:srcRect/>
          <a:stretch>
            <a:fillRect/>
          </a:stretch>
        </p:blipFill>
        <p:spPr bwMode="auto">
          <a:xfrm>
            <a:off x="4419600" y="838200"/>
            <a:ext cx="4038600" cy="2436590"/>
          </a:xfrm>
          <a:prstGeom prst="rect">
            <a:avLst/>
          </a:prstGeom>
          <a:noFill/>
          <a:ln w="9525">
            <a:solidFill>
              <a:schemeClr val="tx1"/>
            </a:solidFill>
            <a:miter lim="800000"/>
            <a:headEnd/>
            <a:tailEnd/>
          </a:ln>
        </p:spPr>
      </p:pic>
      <p:pic>
        <p:nvPicPr>
          <p:cNvPr id="2053" name="Picture 5"/>
          <p:cNvPicPr>
            <a:picLocks noChangeAspect="1" noChangeArrowheads="1"/>
          </p:cNvPicPr>
          <p:nvPr/>
        </p:nvPicPr>
        <p:blipFill>
          <a:blip r:embed="rId6" cstate="print"/>
          <a:srcRect/>
          <a:stretch>
            <a:fillRect/>
          </a:stretch>
        </p:blipFill>
        <p:spPr bwMode="auto">
          <a:xfrm>
            <a:off x="2362200" y="1676400"/>
            <a:ext cx="457200" cy="391886"/>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5" name="Title 1"/>
          <p:cNvSpPr>
            <a:spLocks noGrp="1"/>
          </p:cNvSpPr>
          <p:nvPr>
            <p:ph type="title"/>
          </p:nvPr>
        </p:nvSpPr>
        <p:spPr>
          <a:xfrm>
            <a:off x="4900155" y="228600"/>
            <a:ext cx="4853445" cy="609600"/>
          </a:xfrm>
        </p:spPr>
        <p:txBody>
          <a:bodyPr/>
          <a:lstStyle/>
          <a:p>
            <a:pPr eaLnBrk="1" hangingPunct="1"/>
            <a:r>
              <a:rPr lang="en-US" dirty="0" smtClean="0"/>
              <a:t>Materials Detail Page</a:t>
            </a:r>
          </a:p>
        </p:txBody>
      </p:sp>
      <p:pic>
        <p:nvPicPr>
          <p:cNvPr id="38913" name="Picture 1"/>
          <p:cNvPicPr>
            <a:picLocks noChangeAspect="1" noChangeArrowheads="1"/>
          </p:cNvPicPr>
          <p:nvPr/>
        </p:nvPicPr>
        <p:blipFill>
          <a:blip r:embed="rId4" cstate="print"/>
          <a:srcRect/>
          <a:stretch>
            <a:fillRect/>
          </a:stretch>
        </p:blipFill>
        <p:spPr bwMode="auto">
          <a:xfrm>
            <a:off x="381000" y="1066799"/>
            <a:ext cx="8077200" cy="3079433"/>
          </a:xfrm>
          <a:prstGeom prst="rect">
            <a:avLst/>
          </a:prstGeom>
          <a:noFill/>
          <a:ln w="9525">
            <a:solidFill>
              <a:schemeClr val="tx1"/>
            </a:solidFill>
            <a:miter lim="800000"/>
            <a:headEnd/>
            <a:tailEnd/>
          </a:ln>
        </p:spPr>
      </p:pic>
      <p:sp>
        <p:nvSpPr>
          <p:cNvPr id="5" name="Rectangle 3"/>
          <p:cNvSpPr txBox="1">
            <a:spLocks noChangeArrowheads="1"/>
          </p:cNvSpPr>
          <p:nvPr/>
        </p:nvSpPr>
        <p:spPr bwMode="auto">
          <a:xfrm>
            <a:off x="457200" y="3200400"/>
            <a:ext cx="5562600" cy="28956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lstStyle/>
          <a:p>
            <a:pPr marL="342900" indent="-342900">
              <a:lnSpc>
                <a:spcPct val="90000"/>
              </a:lnSpc>
              <a:spcBef>
                <a:spcPct val="20000"/>
              </a:spcBef>
              <a:buSzPct val="135000"/>
              <a:buFontTx/>
              <a:buBlip>
                <a:blip r:embed="rId5"/>
              </a:buBlip>
              <a:defRPr/>
            </a:pPr>
            <a:r>
              <a:rPr lang="en-US" sz="1800" kern="0" dirty="0">
                <a:solidFill>
                  <a:schemeClr val="tx1"/>
                </a:solidFill>
              </a:rPr>
              <a:t>View aligned standards and other materials tied to the same standards</a:t>
            </a:r>
          </a:p>
          <a:p>
            <a:pPr marL="342900" indent="-342900">
              <a:lnSpc>
                <a:spcPct val="90000"/>
              </a:lnSpc>
              <a:spcBef>
                <a:spcPct val="20000"/>
              </a:spcBef>
              <a:buSzPct val="135000"/>
              <a:buFontTx/>
              <a:buBlip>
                <a:blip r:embed="rId5"/>
              </a:buBlip>
              <a:defRPr/>
            </a:pPr>
            <a:r>
              <a:rPr lang="en-US" sz="1800" kern="0" dirty="0">
                <a:solidFill>
                  <a:schemeClr val="tx1"/>
                </a:solidFill>
              </a:rPr>
              <a:t>Create PDF</a:t>
            </a:r>
          </a:p>
          <a:p>
            <a:pPr marL="342900" indent="-342900">
              <a:lnSpc>
                <a:spcPct val="90000"/>
              </a:lnSpc>
              <a:spcBef>
                <a:spcPct val="20000"/>
              </a:spcBef>
              <a:buSzPct val="135000"/>
              <a:buFontTx/>
              <a:buBlip>
                <a:blip r:embed="rId5"/>
              </a:buBlip>
              <a:defRPr/>
            </a:pPr>
            <a:r>
              <a:rPr lang="en-US" sz="1800" kern="0" dirty="0">
                <a:solidFill>
                  <a:schemeClr val="tx1"/>
                </a:solidFill>
              </a:rPr>
              <a:t>Recommend</a:t>
            </a:r>
          </a:p>
          <a:p>
            <a:pPr marL="342900" indent="-342900">
              <a:lnSpc>
                <a:spcPct val="90000"/>
              </a:lnSpc>
              <a:spcBef>
                <a:spcPct val="20000"/>
              </a:spcBef>
              <a:buSzPct val="135000"/>
              <a:buFontTx/>
              <a:buBlip>
                <a:blip r:embed="rId5"/>
              </a:buBlip>
              <a:defRPr/>
            </a:pPr>
            <a:r>
              <a:rPr lang="en-US" sz="1800" kern="0" dirty="0">
                <a:solidFill>
                  <a:schemeClr val="tx1"/>
                </a:solidFill>
              </a:rPr>
              <a:t>Save in My Materials for later</a:t>
            </a:r>
          </a:p>
          <a:p>
            <a:pPr marL="342900" indent="-342900">
              <a:lnSpc>
                <a:spcPct val="90000"/>
              </a:lnSpc>
              <a:spcBef>
                <a:spcPct val="20000"/>
              </a:spcBef>
              <a:buSzPct val="135000"/>
              <a:buFontTx/>
              <a:buBlip>
                <a:blip r:embed="rId5"/>
              </a:buBlip>
              <a:defRPr/>
            </a:pPr>
            <a:r>
              <a:rPr lang="en-US" sz="1800" kern="0" dirty="0">
                <a:solidFill>
                  <a:schemeClr val="tx1"/>
                </a:solidFill>
              </a:rPr>
              <a:t>Build an Express Test (jump to Assessment Admin module, create test from standards aligned to selected material</a:t>
            </a:r>
            <a:r>
              <a:rPr lang="en-US" sz="1800" kern="0" dirty="0" smtClean="0">
                <a:solidFill>
                  <a:schemeClr val="tx1"/>
                </a:solidFill>
              </a:rPr>
              <a:t>)</a:t>
            </a:r>
          </a:p>
          <a:p>
            <a:pPr marL="342900" indent="-342900">
              <a:lnSpc>
                <a:spcPct val="90000"/>
              </a:lnSpc>
              <a:spcBef>
                <a:spcPct val="20000"/>
              </a:spcBef>
              <a:buSzPct val="135000"/>
              <a:buFontTx/>
              <a:buBlip>
                <a:blip r:embed="rId5"/>
              </a:buBlip>
              <a:defRPr/>
            </a:pPr>
            <a:r>
              <a:rPr lang="en-US" sz="1800" kern="0" dirty="0" smtClean="0">
                <a:solidFill>
                  <a:schemeClr val="tx1"/>
                </a:solidFill>
              </a:rPr>
              <a:t>Schedule in your lesson planner (teachers only)</a:t>
            </a:r>
            <a:endParaRPr lang="en-US" sz="1800" kern="0" dirty="0">
              <a:solidFill>
                <a:schemeClr val="tx1"/>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a:xfrm>
            <a:off x="4292021" y="304800"/>
            <a:ext cx="4853445" cy="609600"/>
          </a:xfrm>
        </p:spPr>
        <p:txBody>
          <a:bodyPr/>
          <a:lstStyle/>
          <a:p>
            <a:pPr eaLnBrk="1" hangingPunct="1"/>
            <a:r>
              <a:rPr lang="en-US" dirty="0" smtClean="0">
                <a:solidFill>
                  <a:srgbClr val="292F82"/>
                </a:solidFill>
              </a:rPr>
              <a:t>Standards Search</a:t>
            </a:r>
          </a:p>
        </p:txBody>
      </p:sp>
      <p:sp>
        <p:nvSpPr>
          <p:cNvPr id="88066" name="Rectangle 6"/>
          <p:cNvSpPr>
            <a:spLocks noChangeArrowheads="1"/>
          </p:cNvSpPr>
          <p:nvPr/>
        </p:nvSpPr>
        <p:spPr bwMode="auto">
          <a:xfrm>
            <a:off x="1433587" y="4496355"/>
            <a:ext cx="8091413" cy="1980645"/>
          </a:xfrm>
          <a:prstGeom prst="rect">
            <a:avLst/>
          </a:prstGeom>
          <a:noFill/>
          <a:ln w="25400">
            <a:noFill/>
            <a:miter lim="800000"/>
            <a:headEnd/>
            <a:tailEnd/>
          </a:ln>
        </p:spPr>
        <p:txBody>
          <a:bodyPr lIns="174590" tIns="218237" rIns="174590" bIns="218237">
            <a:spAutoFit/>
          </a:bodyPr>
          <a:lstStyle/>
          <a:p>
            <a:pPr marL="327039" indent="-327039">
              <a:lnSpc>
                <a:spcPct val="90000"/>
              </a:lnSpc>
              <a:spcBef>
                <a:spcPts val="572"/>
              </a:spcBef>
              <a:spcAft>
                <a:spcPts val="572"/>
              </a:spcAft>
              <a:buSzPct val="135000"/>
              <a:buFont typeface="Arial" pitchFamily="34" charset="0"/>
              <a:buChar char="•"/>
            </a:pPr>
            <a:r>
              <a:rPr lang="en-US" sz="1900" dirty="0"/>
              <a:t>Search for standards that contain a keyword</a:t>
            </a:r>
          </a:p>
          <a:p>
            <a:pPr marL="327039" indent="-327039">
              <a:lnSpc>
                <a:spcPct val="90000"/>
              </a:lnSpc>
              <a:spcBef>
                <a:spcPts val="572"/>
              </a:spcBef>
              <a:spcAft>
                <a:spcPts val="572"/>
              </a:spcAft>
              <a:buSzPct val="135000"/>
              <a:buFont typeface="Arial" pitchFamily="34" charset="0"/>
              <a:buChar char="•"/>
            </a:pPr>
            <a:r>
              <a:rPr lang="en-US" sz="1900" dirty="0"/>
              <a:t>Locate all materials aligned to a standard</a:t>
            </a:r>
          </a:p>
          <a:p>
            <a:pPr marL="327039" indent="-327039">
              <a:lnSpc>
                <a:spcPct val="90000"/>
              </a:lnSpc>
              <a:spcBef>
                <a:spcPts val="572"/>
              </a:spcBef>
              <a:spcAft>
                <a:spcPts val="572"/>
              </a:spcAft>
              <a:buSzPct val="135000"/>
              <a:buFont typeface="Arial" pitchFamily="34" charset="0"/>
              <a:buChar char="•"/>
            </a:pPr>
            <a:r>
              <a:rPr lang="en-US" sz="1900" dirty="0"/>
              <a:t>Schedule standards on the lesson planner</a:t>
            </a:r>
          </a:p>
          <a:p>
            <a:pPr marL="327039" indent="-327039">
              <a:lnSpc>
                <a:spcPct val="90000"/>
              </a:lnSpc>
              <a:spcBef>
                <a:spcPts val="572"/>
              </a:spcBef>
              <a:spcAft>
                <a:spcPts val="572"/>
              </a:spcAft>
              <a:buSzPct val="135000"/>
              <a:buFont typeface="Arial" pitchFamily="34" charset="0"/>
              <a:buChar char="•"/>
            </a:pPr>
            <a:r>
              <a:rPr lang="en-US" sz="1900" dirty="0"/>
              <a:t>Be sure to search the appropriate level of the standards hierarchy</a:t>
            </a:r>
          </a:p>
        </p:txBody>
      </p:sp>
      <p:pic>
        <p:nvPicPr>
          <p:cNvPr id="28676" name="Picture 6"/>
          <p:cNvPicPr>
            <a:picLocks noChangeAspect="1" noChangeArrowheads="1"/>
          </p:cNvPicPr>
          <p:nvPr/>
        </p:nvPicPr>
        <p:blipFill>
          <a:blip r:embed="rId3" cstate="print"/>
          <a:srcRect/>
          <a:stretch>
            <a:fillRect/>
          </a:stretch>
        </p:blipFill>
        <p:spPr bwMode="auto">
          <a:xfrm>
            <a:off x="350490" y="4654600"/>
            <a:ext cx="935385" cy="1000125"/>
          </a:xfrm>
          <a:prstGeom prst="rect">
            <a:avLst/>
          </a:prstGeom>
          <a:noFill/>
          <a:ln w="9525">
            <a:noFill/>
            <a:miter lim="800000"/>
            <a:headEnd/>
            <a:tailEnd/>
          </a:ln>
          <a:effectLst>
            <a:outerShdw dist="38100" dir="2700000" algn="tl" rotWithShape="0">
              <a:srgbClr val="808080">
                <a:alpha val="39998"/>
              </a:srgbClr>
            </a:outerShdw>
          </a:effectLst>
        </p:spPr>
      </p:pic>
      <p:pic>
        <p:nvPicPr>
          <p:cNvPr id="3074" name="Picture 2"/>
          <p:cNvPicPr>
            <a:picLocks noChangeAspect="1" noChangeArrowheads="1"/>
          </p:cNvPicPr>
          <p:nvPr/>
        </p:nvPicPr>
        <p:blipFill>
          <a:blip r:embed="rId4" cstate="print"/>
          <a:srcRect/>
          <a:stretch>
            <a:fillRect/>
          </a:stretch>
        </p:blipFill>
        <p:spPr bwMode="auto">
          <a:xfrm>
            <a:off x="533400" y="812695"/>
            <a:ext cx="8001000" cy="3759305"/>
          </a:xfrm>
          <a:prstGeom prst="rect">
            <a:avLst/>
          </a:prstGeom>
          <a:noFill/>
          <a:ln w="9525">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6" name="Picture 6"/>
          <p:cNvPicPr>
            <a:picLocks noChangeAspect="1" noChangeArrowheads="1"/>
          </p:cNvPicPr>
          <p:nvPr/>
        </p:nvPicPr>
        <p:blipFill>
          <a:blip r:embed="rId3" cstate="print"/>
          <a:srcRect/>
          <a:stretch>
            <a:fillRect/>
          </a:stretch>
        </p:blipFill>
        <p:spPr bwMode="auto">
          <a:xfrm>
            <a:off x="5181600" y="3886200"/>
            <a:ext cx="2438400" cy="1599210"/>
          </a:xfrm>
          <a:prstGeom prst="rect">
            <a:avLst/>
          </a:prstGeom>
          <a:noFill/>
          <a:ln w="9525">
            <a:solidFill>
              <a:schemeClr val="tx1"/>
            </a:solidFill>
            <a:miter lim="800000"/>
            <a:headEnd/>
            <a:tailEnd/>
          </a:ln>
        </p:spPr>
      </p:pic>
      <p:pic>
        <p:nvPicPr>
          <p:cNvPr id="5124" name="Picture 4"/>
          <p:cNvPicPr>
            <a:picLocks noChangeAspect="1" noChangeArrowheads="1"/>
          </p:cNvPicPr>
          <p:nvPr/>
        </p:nvPicPr>
        <p:blipFill>
          <a:blip r:embed="rId4" cstate="print"/>
          <a:srcRect l="18375" t="34375" r="26574" b="28125"/>
          <a:stretch>
            <a:fillRect/>
          </a:stretch>
        </p:blipFill>
        <p:spPr bwMode="auto">
          <a:xfrm>
            <a:off x="685800" y="990600"/>
            <a:ext cx="6400800" cy="2451370"/>
          </a:xfrm>
          <a:prstGeom prst="rect">
            <a:avLst/>
          </a:prstGeom>
          <a:noFill/>
          <a:ln w="9525">
            <a:solidFill>
              <a:schemeClr val="tx1"/>
            </a:solidFill>
            <a:miter lim="800000"/>
            <a:headEnd/>
            <a:tailEnd/>
          </a:ln>
        </p:spPr>
      </p:pic>
      <p:sp>
        <p:nvSpPr>
          <p:cNvPr id="16387" name="Title 1"/>
          <p:cNvSpPr>
            <a:spLocks noGrp="1"/>
          </p:cNvSpPr>
          <p:nvPr>
            <p:ph type="title"/>
          </p:nvPr>
        </p:nvSpPr>
        <p:spPr/>
        <p:txBody>
          <a:bodyPr/>
          <a:lstStyle/>
          <a:p>
            <a:pPr eaLnBrk="1" hangingPunct="1"/>
            <a:r>
              <a:rPr lang="en-US" smtClean="0"/>
              <a:t>Navigating to My Materials</a:t>
            </a:r>
          </a:p>
        </p:txBody>
      </p:sp>
      <p:sp>
        <p:nvSpPr>
          <p:cNvPr id="8" name="TextBox 7"/>
          <p:cNvSpPr txBox="1"/>
          <p:nvPr/>
        </p:nvSpPr>
        <p:spPr>
          <a:xfrm>
            <a:off x="4114800" y="5410200"/>
            <a:ext cx="4343400" cy="708025"/>
          </a:xfrm>
          <a:prstGeom prst="rect">
            <a:avLst/>
          </a:prstGeom>
          <a:noFill/>
        </p:spPr>
        <p:txBody>
          <a:bodyPr wrap="square">
            <a:spAutoFit/>
          </a:bodyPr>
          <a:lstStyle/>
          <a:p>
            <a:pPr>
              <a:defRPr/>
            </a:pPr>
            <a:r>
              <a:rPr lang="en-US" sz="2000" dirty="0">
                <a:latin typeface="+mn-lt"/>
                <a:ea typeface="ＭＳ Ｐゴシック" pitchFamily="-112" charset="-128"/>
              </a:rPr>
              <a:t>Add items to my materials from the overview or detail view</a:t>
            </a:r>
          </a:p>
        </p:txBody>
      </p:sp>
      <p:sp>
        <p:nvSpPr>
          <p:cNvPr id="16391" name="Rounded Rectangle 8"/>
          <p:cNvSpPr>
            <a:spLocks noChangeArrowheads="1"/>
          </p:cNvSpPr>
          <p:nvPr/>
        </p:nvSpPr>
        <p:spPr bwMode="auto">
          <a:xfrm>
            <a:off x="5334000" y="4114800"/>
            <a:ext cx="1905000" cy="377825"/>
          </a:xfrm>
          <a:prstGeom prst="roundRect">
            <a:avLst>
              <a:gd name="adj" fmla="val 16667"/>
            </a:avLst>
          </a:prstGeom>
          <a:noFill/>
          <a:ln w="9525" algn="ctr">
            <a:solidFill>
              <a:srgbClr val="FF0000"/>
            </a:solidFill>
            <a:round/>
            <a:headEnd/>
            <a:tailEnd/>
          </a:ln>
        </p:spPr>
        <p:txBody>
          <a:bodyPr/>
          <a:lstStyle/>
          <a:p>
            <a:pPr eaLnBrk="0" hangingPunct="0"/>
            <a:endParaRPr lang="en-US"/>
          </a:p>
        </p:txBody>
      </p:sp>
      <p:sp>
        <p:nvSpPr>
          <p:cNvPr id="16392" name="Rounded Rectangle 8"/>
          <p:cNvSpPr>
            <a:spLocks noChangeArrowheads="1"/>
          </p:cNvSpPr>
          <p:nvPr/>
        </p:nvSpPr>
        <p:spPr bwMode="auto">
          <a:xfrm>
            <a:off x="5791200" y="1752600"/>
            <a:ext cx="1143000" cy="1143000"/>
          </a:xfrm>
          <a:prstGeom prst="roundRect">
            <a:avLst>
              <a:gd name="adj" fmla="val 16667"/>
            </a:avLst>
          </a:prstGeom>
          <a:noFill/>
          <a:ln w="25400" algn="ctr">
            <a:solidFill>
              <a:srgbClr val="FF0000"/>
            </a:solidFill>
            <a:round/>
            <a:headEnd/>
            <a:tailEnd/>
          </a:ln>
        </p:spPr>
        <p:txBody>
          <a:bodyPr/>
          <a:lstStyle/>
          <a:p>
            <a:pPr eaLnBrk="0" hangingPunct="0"/>
            <a:endParaRPr lang="en-US"/>
          </a:p>
        </p:txBody>
      </p:sp>
      <p:pic>
        <p:nvPicPr>
          <p:cNvPr id="5125" name="Picture 5"/>
          <p:cNvPicPr>
            <a:picLocks noChangeAspect="1" noChangeArrowheads="1"/>
          </p:cNvPicPr>
          <p:nvPr/>
        </p:nvPicPr>
        <p:blipFill>
          <a:blip r:embed="rId5" cstate="print"/>
          <a:srcRect l="68983" t="35669"/>
          <a:stretch>
            <a:fillRect/>
          </a:stretch>
        </p:blipFill>
        <p:spPr bwMode="auto">
          <a:xfrm>
            <a:off x="685800" y="4343400"/>
            <a:ext cx="2614613" cy="962025"/>
          </a:xfrm>
          <a:prstGeom prst="rect">
            <a:avLst/>
          </a:prstGeom>
          <a:noFill/>
          <a:ln w="9525">
            <a:solidFill>
              <a:schemeClr val="tx1"/>
            </a:solidFill>
            <a:miter lim="800000"/>
            <a:headEnd/>
            <a:tailEnd/>
          </a:ln>
        </p:spPr>
      </p:pic>
      <p:sp>
        <p:nvSpPr>
          <p:cNvPr id="16" name="Rounded Rectangle 8"/>
          <p:cNvSpPr>
            <a:spLocks noChangeArrowheads="1"/>
          </p:cNvSpPr>
          <p:nvPr/>
        </p:nvSpPr>
        <p:spPr bwMode="auto">
          <a:xfrm>
            <a:off x="762000" y="4740166"/>
            <a:ext cx="1828800" cy="273268"/>
          </a:xfrm>
          <a:prstGeom prst="roundRect">
            <a:avLst>
              <a:gd name="adj" fmla="val 16667"/>
            </a:avLst>
          </a:prstGeom>
          <a:noFill/>
          <a:ln w="9525" algn="ctr">
            <a:solidFill>
              <a:srgbClr val="FF0000"/>
            </a:solidFill>
            <a:round/>
            <a:headEnd/>
            <a:tailEnd/>
          </a:ln>
        </p:spPr>
        <p:txBody>
          <a:bodyPr/>
          <a:lstStyle/>
          <a:p>
            <a:pPr eaLnBrk="0" hangingPunct="0"/>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a:xfrm>
            <a:off x="5738355" y="304800"/>
            <a:ext cx="4853445" cy="609600"/>
          </a:xfrm>
        </p:spPr>
        <p:txBody>
          <a:bodyPr/>
          <a:lstStyle/>
          <a:p>
            <a:pPr eaLnBrk="1" hangingPunct="1"/>
            <a:r>
              <a:rPr lang="en-US" dirty="0" smtClean="0">
                <a:solidFill>
                  <a:srgbClr val="292F82"/>
                </a:solidFill>
              </a:rPr>
              <a:t>My Materials</a:t>
            </a:r>
          </a:p>
        </p:txBody>
      </p:sp>
      <p:sp>
        <p:nvSpPr>
          <p:cNvPr id="31747" name="Content Placeholder 1"/>
          <p:cNvSpPr>
            <a:spLocks noGrp="1"/>
          </p:cNvSpPr>
          <p:nvPr>
            <p:ph idx="1"/>
          </p:nvPr>
        </p:nvSpPr>
        <p:spPr bwMode="auto">
          <a:xfrm>
            <a:off x="365002" y="990600"/>
            <a:ext cx="8229823" cy="3993803"/>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87295" tIns="43648" rIns="87295" bIns="43648" numCol="1" anchor="t" anchorCtr="0" compatLnSpc="1">
            <a:prstTxWarp prst="textNoShape">
              <a:avLst/>
            </a:prstTxWarp>
          </a:bodyPr>
          <a:lstStyle/>
          <a:p>
            <a:pPr eaLnBrk="1" hangingPunct="1">
              <a:buSzPct val="75000"/>
              <a:buFont typeface="Verdana" charset="0"/>
              <a:buChar char="•"/>
              <a:defRPr/>
            </a:pPr>
            <a:r>
              <a:rPr lang="en-US" dirty="0" smtClean="0">
                <a:sym typeface="Verdana" charset="0"/>
              </a:rPr>
              <a:t>A </a:t>
            </a:r>
            <a:r>
              <a:rPr lang="en-US" dirty="0">
                <a:sym typeface="Verdana" charset="0"/>
              </a:rPr>
              <a:t>combination of the materials that you created and those you saved from a materials </a:t>
            </a:r>
            <a:r>
              <a:rPr lang="en-US" dirty="0" smtClean="0">
                <a:sym typeface="Verdana" charset="0"/>
              </a:rPr>
              <a:t>search</a:t>
            </a:r>
          </a:p>
          <a:p>
            <a:pPr eaLnBrk="1" hangingPunct="1">
              <a:buSzPct val="75000"/>
              <a:buFont typeface="Verdana" charset="0"/>
              <a:buChar char="•"/>
              <a:defRPr/>
            </a:pPr>
            <a:endParaRPr lang="en-US" dirty="0" smtClean="0">
              <a:sym typeface="Verdana" charset="0"/>
            </a:endParaRPr>
          </a:p>
          <a:p>
            <a:pPr marL="0" indent="0" eaLnBrk="1" hangingPunct="1">
              <a:defRPr/>
            </a:pPr>
            <a:endParaRPr lang="en-US" dirty="0">
              <a:sym typeface="Verdana" charset="0"/>
            </a:endParaRPr>
          </a:p>
        </p:txBody>
      </p:sp>
      <p:pic>
        <p:nvPicPr>
          <p:cNvPr id="272386" name="Picture 2"/>
          <p:cNvPicPr>
            <a:picLocks noChangeAspect="1" noChangeArrowheads="1"/>
          </p:cNvPicPr>
          <p:nvPr/>
        </p:nvPicPr>
        <p:blipFill>
          <a:blip r:embed="rId3" cstate="print"/>
          <a:srcRect/>
          <a:stretch>
            <a:fillRect/>
          </a:stretch>
        </p:blipFill>
        <p:spPr bwMode="auto">
          <a:xfrm>
            <a:off x="1752600" y="2133600"/>
            <a:ext cx="7162800" cy="3680216"/>
          </a:xfrm>
          <a:prstGeom prst="rect">
            <a:avLst/>
          </a:prstGeom>
          <a:noFill/>
          <a:ln w="9525">
            <a:solidFill>
              <a:schemeClr val="tx1"/>
            </a:solid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381001" y="1905001"/>
            <a:ext cx="2167910" cy="1676400"/>
          </a:xfrm>
          <a:prstGeom prst="rect">
            <a:avLst/>
          </a:prstGeom>
          <a:noFill/>
          <a:ln w="9525">
            <a:solidFill>
              <a:schemeClr val="tx1"/>
            </a:solidFill>
            <a:miter lim="800000"/>
            <a:headEnd/>
            <a:tailEnd/>
          </a:ln>
        </p:spPr>
      </p:pic>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Align&amp;#x0D;&amp;#x0A;&amp;quot;&quot;/&gt;&lt;property id=&quot;20307&quot; value=&quot;257&quot;/&gt;&lt;/object&gt;&lt;object type=&quot;3&quot; unique_id=&quot;10006&quot;&gt;&lt;property id=&quot;20148&quot; value=&quot;5&quot;/&gt;&lt;property id=&quot;20300&quot; value=&quot;Slide 3 - &amp;quot;What is Align?&amp;quot;&quot;/&gt;&lt;property id=&quot;20307&quot; value=&quot;267&quot;/&gt;&lt;/object&gt;&lt;object type=&quot;3&quot; unique_id=&quot;10007&quot;&gt;&lt;property id=&quot;20148&quot; value=&quot;5&quot;/&gt;&lt;property id=&quot;20300&quot; value=&quot;Slide 6 - &amp;quot;Align Home Page: Analyze Sections&amp;quot;&quot;/&gt;&lt;property id=&quot;20307&quot; value=&quot;287&quot;/&gt;&lt;/object&gt;&lt;object type=&quot;3&quot; unique_id=&quot;10008&quot;&gt;&lt;property id=&quot;20148&quot; value=&quot;5&quot;/&gt;&lt;property id=&quot;20300&quot; value=&quot;Slide 7 - &amp;quot;View Students in a Section&amp;quot;&quot;/&gt;&lt;property id=&quot;20307&quot; value=&quot;269&quot;/&gt;&lt;/object&gt;&lt;object type=&quot;3&quot; unique_id=&quot;10010&quot;&gt;&lt;property id=&quot;20148&quot; value=&quot;5&quot;/&gt;&lt;property id=&quot;20300&quot; value=&quot;Slide 8 - &amp;quot;Student Profiles&amp;quot;&quot;/&gt;&lt;property id=&quot;20307&quot; value=&quot;271&quot;/&gt;&lt;/object&gt;&lt;object type=&quot;3&quot; unique_id=&quot;10011&quot;&gt;&lt;property id=&quot;20148&quot; value=&quot;5&quot;/&gt;&lt;property id=&quot;20300&quot; value=&quot;Slide 9 - &amp;quot;Learning Plan&amp;quot;&quot;/&gt;&lt;property id=&quot;20307&quot; value=&quot;272&quot;/&gt;&lt;/object&gt;&lt;object type=&quot;3&quot; unique_id=&quot;10013&quot;&gt;&lt;property id=&quot;20148&quot; value=&quot;5&quot;/&gt;&lt;property id=&quot;20300&quot; value=&quot;Slide 13 - &amp;quot;Student Groups&amp;quot;&quot;/&gt;&lt;property id=&quot;20307&quot; value=&quot;274&quot;/&gt;&lt;/object&gt;&lt;object type=&quot;3&quot; unique_id=&quot;10014&quot;&gt;&lt;property id=&quot;20148&quot; value=&quot;5&quot;/&gt;&lt;property id=&quot;20300&quot; value=&quot;Slide 14 - &amp;quot;Try It Out: Working With Student Groups&amp;quot;&quot;/&gt;&lt;property id=&quot;20307&quot; value=&quot;275&quot;/&gt;&lt;/object&gt;&lt;object type=&quot;3&quot; unique_id=&quot;10015&quot;&gt;&lt;property id=&quot;20148&quot; value=&quot;5&quot;/&gt;&lt;property id=&quot;20300&quot; value=&quot;Slide 15 - &amp;quot;Student Analysis Spreadsheet in Align&amp;quot;&quot;/&gt;&lt;property id=&quot;20307&quot; value=&quot;276&quot;/&gt;&lt;/object&gt;&lt;object type=&quot;3&quot; unique_id=&quot;10016&quot;&gt;&lt;property id=&quot;20148&quot; value=&quot;5&quot;/&gt;&lt;property id=&quot;20300&quot; value=&quot;Slide 16 - &amp;quot;Using the Spreadsheet&amp;quot;&quot;/&gt;&lt;property id=&quot;20307&quot; value=&quot;288&quot;/&gt;&lt;/object&gt;&lt;object type=&quot;3&quot; unique_id=&quot;10017&quot;&gt;&lt;property id=&quot;20148&quot; value=&quot;5&quot;/&gt;&lt;property id=&quot;20300&quot; value=&quot;Slide 17 - &amp;quot;Try It Out: Setting Up a Student Analysis Spreadsheet in Align &amp;quot;&quot;/&gt;&lt;property id=&quot;20307&quot; value=&quot;277&quot;/&gt;&lt;/object&gt;&lt;object type=&quot;3&quot; unique_id=&quot;10018&quot;&gt;&lt;property id=&quot;20148&quot; value=&quot;5&quot;/&gt;&lt;property id=&quot;20300&quot; value=&quot;Slide 18 - &amp;quot;Benchmark &amp;amp; Classroom Test Dashboards&amp;quot;&quot;/&gt;&lt;property id=&quot;20307&quot; value=&quot;278&quot;/&gt;&lt;/object&gt;&lt;object type=&quot;3&quot; unique_id=&quot;10019&quot;&gt;&lt;property id=&quot;20148&quot; value=&quot;5&quot;/&gt;&lt;property id=&quot;20300&quot; value=&quot;Slide 19&quot;/&gt;&lt;property id=&quot;20307&quot; value=&quot;279&quot;/&gt;&lt;/object&gt;&lt;object type=&quot;3&quot; unique_id=&quot;10020&quot;&gt;&lt;property id=&quot;20148&quot; value=&quot;5&quot;/&gt;&lt;property id=&quot;20300&quot; value=&quot;Slide 20 - &amp;quot;Try It Out: Generating Benchmark &amp;amp; Classroom Test Reports in Align &amp;quot;&quot;/&gt;&lt;property id=&quot;20307&quot; value=&quot;280&quot;/&gt;&lt;/object&gt;&lt;object type=&quot;3&quot; unique_id=&quot;10021&quot;&gt;&lt;property id=&quot;20148&quot; value=&quot;5&quot;/&gt;&lt;property id=&quot;20300&quot; value=&quot;Slide 21 - &amp;quot;Standardized Test Reporting&amp;quot;&quot;/&gt;&lt;property id=&quot;20307&quot; value=&quot;281&quot;/&gt;&lt;/object&gt;&lt;object type=&quot;3&quot; unique_id=&quot;10022&quot;&gt;&lt;property id=&quot;20148&quot; value=&quot;5&quot;/&gt;&lt;property id=&quot;20300&quot; value=&quot;Slide 22 - &amp;quot;Try It Out: Running the Standardized Test Report &amp;quot;&quot;/&gt;&lt;property id=&quot;20307&quot; value=&quot;282&quot;/&gt;&lt;/object&gt;&lt;object type=&quot;3&quot; unique_id=&quot;10023&quot;&gt;&lt;property id=&quot;20148&quot; value=&quot;5&quot;/&gt;&lt;property id=&quot;20300&quot; value=&quot;Slide 23 - &amp;quot;Batch Print Student Profiles&amp;quot;&quot;/&gt;&lt;property id=&quot;20307&quot; value=&quot;283&quot;/&gt;&lt;/object&gt;&lt;object type=&quot;3&quot; unique_id=&quot;10024&quot;&gt;&lt;property id=&quot;20148&quot; value=&quot;5&quot;/&gt;&lt;property id=&quot;20300&quot; value=&quot;Slide 24 - &amp;quot;Try It Out: Batch Printing in Align &amp;quot;&quot;/&gt;&lt;property id=&quot;20307&quot; value=&quot;284&quot;/&gt;&lt;/object&gt;&lt;object type=&quot;3&quot; unique_id=&quot;10251&quot;&gt;&lt;property id=&quot;20148&quot; value=&quot;5&quot;/&gt;&lt;property id=&quot;20300&quot; value=&quot;Slide 2 - &amp;quot;Workshop Goals&amp;quot;&quot;/&gt;&lt;property id=&quot;20307&quot; value=&quot;289&quot;/&gt;&lt;/object&gt;&lt;object type=&quot;3&quot; unique_id=&quot;10361&quot;&gt;&lt;property id=&quot;20148&quot; value=&quot;5&quot;/&gt;&lt;property id=&quot;20300&quot; value=&quot;Slide 25 - &amp;quot;Align: Using Data for Instructional Planning&amp;quot;&quot;/&gt;&lt;property id=&quot;20307&quot; value=&quot;291&quot;/&gt;&lt;/object&gt;&lt;object type=&quot;3&quot; unique_id=&quot;10437&quot;&gt;&lt;property id=&quot;20148&quot; value=&quot;5&quot;/&gt;&lt;property id=&quot;20300&quot; value=&quot;Slide 12 - &amp;quot;Try It Out: Understanding the Student Profile&amp;quot;&quot;/&gt;&lt;property id=&quot;20307&quot; value=&quot;292&quot;/&gt;&lt;/object&gt;&lt;object type=&quot;3&quot; unique_id=&quot;10622&quot;&gt;&lt;property id=&quot;20148&quot; value=&quot;5&quot;/&gt;&lt;property id=&quot;20300&quot; value=&quot;Slide 10 - &amp;quot;Section Mark Distribution&amp;quot;&quot;/&gt;&lt;property id=&quot;20307&quot; value=&quot;293&quot;/&gt;&lt;/object&gt;&lt;object type=&quot;3&quot; unique_id=&quot;10743&quot;&gt;&lt;property id=&quot;20148&quot; value=&quot;5&quot;/&gt;&lt;property id=&quot;20300&quot; value=&quot;Slide 11 - &amp;quot;Standardized Tests Tab&amp;quot;&quot;/&gt;&lt;property id=&quot;20307&quot; value=&quot;294&quot;/&gt;&lt;/object&gt;&lt;object type=&quot;3&quot; unique_id=&quot;22182&quot;&gt;&lt;property id=&quot;20148&quot; value=&quot;5&quot;/&gt;&lt;property id=&quot;20300&quot; value=&quot;Slide 4 - &amp;quot;My Schoolnet&amp;quot;&quot;/&gt;&lt;property id=&quot;20307&quot; value=&quot;296&quot;/&gt;&lt;/object&gt;&lt;object type=&quot;3&quot; unique_id=&quot;22183&quot;&gt;&lt;property id=&quot;20148&quot; value=&quot;5&quot;/&gt;&lt;property id=&quot;20300&quot; value=&quot;Slide 5 - &amp;quot;Classroom Assessment Monitor&amp;quot;&quot;/&gt;&lt;property id=&quot;20307&quot; value=&quot;297&quot;/&gt;&lt;/object&gt;&lt;/object&gt;&lt;/object&gt;&lt;/database&gt;"/>
  <p:tag name="SECTOMILLISECCONVERTED" val="1"/>
</p:tagLst>
</file>

<file path=ppt/theme/theme1.xml><?xml version="1.0" encoding="utf-8"?>
<a:theme xmlns:a="http://schemas.openxmlformats.org/drawingml/2006/main" name="Custom Design">
  <a:themeElements>
    <a:clrScheme name="">
      <a:dk1>
        <a:srgbClr val="000000"/>
      </a:dk1>
      <a:lt1>
        <a:srgbClr val="FFFFFF"/>
      </a:lt1>
      <a:dk2>
        <a:srgbClr val="9D1348"/>
      </a:dk2>
      <a:lt2>
        <a:srgbClr val="FBF5EA"/>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777777"/>
      </a:folHlink>
    </a:clrScheme>
    <a:fontScheme name="Custom Design">
      <a:majorFont>
        <a:latin typeface="Verdana"/>
        <a:ea typeface="ＭＳ Ｐゴシック"/>
        <a:cs typeface="Arial"/>
      </a:majorFont>
      <a:minorFont>
        <a:latin typeface="Verdana"/>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400" b="0" i="0" u="none" strike="noStrike" cap="none" normalizeH="0" baseline="0">
            <a:ln>
              <a:noFill/>
            </a:ln>
            <a:solidFill>
              <a:schemeClr val="tx1"/>
            </a:solidFill>
            <a:effectLst/>
            <a:latin typeface="Verdana" charset="0"/>
            <a:ea typeface="ＭＳ Ｐゴシック" charset="0"/>
            <a:cs typeface="Arial" charset="0"/>
          </a:defRPr>
        </a:defPPr>
      </a:lstStyle>
    </a:spDef>
    <a:lnDef>
      <a:spPr bwMode="auto">
        <a:xfrm>
          <a:off x="0" y="0"/>
          <a:ext cx="1" cy="1"/>
        </a:xfrm>
        <a:custGeom>
          <a:avLst/>
          <a:gdLst/>
          <a:ahLst/>
          <a:cxnLst/>
          <a:rect l="0" t="0" r="0" b="0"/>
          <a:pathLst/>
        </a:custGeom>
        <a:solidFill>
          <a:schemeClr val="tx2"/>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400" b="0" i="0" u="none" strike="noStrike" cap="none" normalizeH="0" baseline="0">
            <a:ln>
              <a:noFill/>
            </a:ln>
            <a:solidFill>
              <a:schemeClr val="tx1"/>
            </a:solidFill>
            <a:effectLst/>
            <a:latin typeface="Verdana" charset="0"/>
            <a:ea typeface="ＭＳ Ｐゴシック" charset="0"/>
            <a:cs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9D1348"/>
        </a:dk2>
        <a:lt2>
          <a:srgbClr val="8DA7B5"/>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BF5EA"/>
        </a:lt1>
        <a:dk2>
          <a:srgbClr val="9D1348"/>
        </a:dk2>
        <a:lt2>
          <a:srgbClr val="8DA7B5"/>
        </a:lt2>
        <a:accent1>
          <a:srgbClr val="364395"/>
        </a:accent1>
        <a:accent2>
          <a:srgbClr val="008B5D"/>
        </a:accent2>
        <a:accent3>
          <a:srgbClr val="FDF9F3"/>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9D1348"/>
        </a:dk2>
        <a:lt2>
          <a:srgbClr val="A4B9C4"/>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6">
        <a:dk1>
          <a:srgbClr val="000000"/>
        </a:dk1>
        <a:lt1>
          <a:srgbClr val="FBF5EA"/>
        </a:lt1>
        <a:dk2>
          <a:srgbClr val="9D1348"/>
        </a:dk2>
        <a:lt2>
          <a:srgbClr val="A4B9C4"/>
        </a:lt2>
        <a:accent1>
          <a:srgbClr val="364395"/>
        </a:accent1>
        <a:accent2>
          <a:srgbClr val="008B5D"/>
        </a:accent2>
        <a:accent3>
          <a:srgbClr val="FDF9F3"/>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9D1348"/>
    </a:dk2>
    <a:lt2>
      <a:srgbClr val="FBF5EA"/>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777777"/>
    </a:folHlink>
  </a:clrScheme>
</a:themeOverride>
</file>

<file path=ppt/theme/themeOverride10.xml><?xml version="1.0" encoding="utf-8"?>
<a:themeOverride xmlns:a="http://schemas.openxmlformats.org/drawingml/2006/main">
  <a:clrScheme name="">
    <a:dk1>
      <a:srgbClr val="000000"/>
    </a:dk1>
    <a:lt1>
      <a:srgbClr val="FFFFFF"/>
    </a:lt1>
    <a:dk2>
      <a:srgbClr val="9D1348"/>
    </a:dk2>
    <a:lt2>
      <a:srgbClr val="FBF5EA"/>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777777"/>
    </a:folHlink>
  </a:clrScheme>
</a:themeOverride>
</file>

<file path=ppt/theme/themeOverride11.xml><?xml version="1.0" encoding="utf-8"?>
<a:themeOverride xmlns:a="http://schemas.openxmlformats.org/drawingml/2006/main">
  <a:clrScheme name="">
    <a:dk1>
      <a:srgbClr val="000000"/>
    </a:dk1>
    <a:lt1>
      <a:srgbClr val="FFFFFF"/>
    </a:lt1>
    <a:dk2>
      <a:srgbClr val="9D1348"/>
    </a:dk2>
    <a:lt2>
      <a:srgbClr val="FBF5EA"/>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777777"/>
    </a:folHlink>
  </a:clrScheme>
</a:themeOverride>
</file>

<file path=ppt/theme/themeOverride12.xml><?xml version="1.0" encoding="utf-8"?>
<a:themeOverride xmlns:a="http://schemas.openxmlformats.org/drawingml/2006/main">
  <a:clrScheme name="">
    <a:dk1>
      <a:srgbClr val="000000"/>
    </a:dk1>
    <a:lt1>
      <a:srgbClr val="FFFFFF"/>
    </a:lt1>
    <a:dk2>
      <a:srgbClr val="9D1348"/>
    </a:dk2>
    <a:lt2>
      <a:srgbClr val="FBF5EA"/>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777777"/>
    </a:folHlink>
  </a:clrScheme>
</a:themeOverride>
</file>

<file path=ppt/theme/themeOverride13.xml><?xml version="1.0" encoding="utf-8"?>
<a:themeOverride xmlns:a="http://schemas.openxmlformats.org/drawingml/2006/main">
  <a:clrScheme name="">
    <a:dk1>
      <a:srgbClr val="000000"/>
    </a:dk1>
    <a:lt1>
      <a:srgbClr val="FFFFFF"/>
    </a:lt1>
    <a:dk2>
      <a:srgbClr val="9D1348"/>
    </a:dk2>
    <a:lt2>
      <a:srgbClr val="FBF5EA"/>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777777"/>
    </a:folHlink>
  </a:clrScheme>
</a:themeOverride>
</file>

<file path=ppt/theme/themeOverride14.xml><?xml version="1.0" encoding="utf-8"?>
<a:themeOverride xmlns:a="http://schemas.openxmlformats.org/drawingml/2006/main">
  <a:clrScheme name="">
    <a:dk1>
      <a:srgbClr val="000000"/>
    </a:dk1>
    <a:lt1>
      <a:srgbClr val="FFFFFF"/>
    </a:lt1>
    <a:dk2>
      <a:srgbClr val="9D1348"/>
    </a:dk2>
    <a:lt2>
      <a:srgbClr val="FBF5EA"/>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777777"/>
    </a:folHlink>
  </a:clrScheme>
</a:themeOverride>
</file>

<file path=ppt/theme/themeOverride15.xml><?xml version="1.0" encoding="utf-8"?>
<a:themeOverride xmlns:a="http://schemas.openxmlformats.org/drawingml/2006/main">
  <a:clrScheme name="">
    <a:dk1>
      <a:srgbClr val="000000"/>
    </a:dk1>
    <a:lt1>
      <a:srgbClr val="FFFFFF"/>
    </a:lt1>
    <a:dk2>
      <a:srgbClr val="9D1348"/>
    </a:dk2>
    <a:lt2>
      <a:srgbClr val="FBF5EA"/>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777777"/>
    </a:folHlink>
  </a:clrScheme>
</a:themeOverride>
</file>

<file path=ppt/theme/themeOverride16.xml><?xml version="1.0" encoding="utf-8"?>
<a:themeOverride xmlns:a="http://schemas.openxmlformats.org/drawingml/2006/main">
  <a:clrScheme name="">
    <a:dk1>
      <a:srgbClr val="000000"/>
    </a:dk1>
    <a:lt1>
      <a:srgbClr val="FFFFFF"/>
    </a:lt1>
    <a:dk2>
      <a:srgbClr val="9D1348"/>
    </a:dk2>
    <a:lt2>
      <a:srgbClr val="FBF5EA"/>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777777"/>
    </a:folHlink>
  </a:clrScheme>
</a:themeOverride>
</file>

<file path=ppt/theme/themeOverride17.xml><?xml version="1.0" encoding="utf-8"?>
<a:themeOverride xmlns:a="http://schemas.openxmlformats.org/drawingml/2006/main">
  <a:clrScheme name="">
    <a:dk1>
      <a:srgbClr val="000000"/>
    </a:dk1>
    <a:lt1>
      <a:srgbClr val="FFFFFF"/>
    </a:lt1>
    <a:dk2>
      <a:srgbClr val="9D1348"/>
    </a:dk2>
    <a:lt2>
      <a:srgbClr val="FBF5EA"/>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777777"/>
    </a:folHlink>
  </a:clrScheme>
</a:themeOverride>
</file>

<file path=ppt/theme/themeOverride18.xml><?xml version="1.0" encoding="utf-8"?>
<a:themeOverride xmlns:a="http://schemas.openxmlformats.org/drawingml/2006/main">
  <a:clrScheme name="">
    <a:dk1>
      <a:srgbClr val="000000"/>
    </a:dk1>
    <a:lt1>
      <a:srgbClr val="FFFFFF"/>
    </a:lt1>
    <a:dk2>
      <a:srgbClr val="9D1348"/>
    </a:dk2>
    <a:lt2>
      <a:srgbClr val="FBF5EA"/>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777777"/>
    </a:folHlink>
  </a:clrScheme>
</a:themeOverride>
</file>

<file path=ppt/theme/themeOverride19.xml><?xml version="1.0" encoding="utf-8"?>
<a:themeOverride xmlns:a="http://schemas.openxmlformats.org/drawingml/2006/main">
  <a:clrScheme name="">
    <a:dk1>
      <a:srgbClr val="000000"/>
    </a:dk1>
    <a:lt1>
      <a:srgbClr val="FFFFFF"/>
    </a:lt1>
    <a:dk2>
      <a:srgbClr val="9D1348"/>
    </a:dk2>
    <a:lt2>
      <a:srgbClr val="FBF5EA"/>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777777"/>
    </a:folHlink>
  </a:clrScheme>
</a:themeOverride>
</file>

<file path=ppt/theme/themeOverride2.xml><?xml version="1.0" encoding="utf-8"?>
<a:themeOverride xmlns:a="http://schemas.openxmlformats.org/drawingml/2006/main">
  <a:clrScheme name="">
    <a:dk1>
      <a:srgbClr val="000000"/>
    </a:dk1>
    <a:lt1>
      <a:srgbClr val="FFFFFF"/>
    </a:lt1>
    <a:dk2>
      <a:srgbClr val="9D1348"/>
    </a:dk2>
    <a:lt2>
      <a:srgbClr val="FBF5EA"/>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777777"/>
    </a:folHlink>
  </a:clrScheme>
</a:themeOverride>
</file>

<file path=ppt/theme/themeOverride20.xml><?xml version="1.0" encoding="utf-8"?>
<a:themeOverride xmlns:a="http://schemas.openxmlformats.org/drawingml/2006/main">
  <a:clrScheme name="">
    <a:dk1>
      <a:srgbClr val="000000"/>
    </a:dk1>
    <a:lt1>
      <a:srgbClr val="FFFFFF"/>
    </a:lt1>
    <a:dk2>
      <a:srgbClr val="9D1348"/>
    </a:dk2>
    <a:lt2>
      <a:srgbClr val="FBF5EA"/>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777777"/>
    </a:folHlink>
  </a:clrScheme>
</a:themeOverride>
</file>

<file path=ppt/theme/themeOverride21.xml><?xml version="1.0" encoding="utf-8"?>
<a:themeOverride xmlns:a="http://schemas.openxmlformats.org/drawingml/2006/main">
  <a:clrScheme name="">
    <a:dk1>
      <a:srgbClr val="000000"/>
    </a:dk1>
    <a:lt1>
      <a:srgbClr val="FFFFFF"/>
    </a:lt1>
    <a:dk2>
      <a:srgbClr val="9D1348"/>
    </a:dk2>
    <a:lt2>
      <a:srgbClr val="FBF5EA"/>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777777"/>
    </a:folHlink>
  </a:clrScheme>
</a:themeOverride>
</file>

<file path=ppt/theme/themeOverride3.xml><?xml version="1.0" encoding="utf-8"?>
<a:themeOverride xmlns:a="http://schemas.openxmlformats.org/drawingml/2006/main">
  <a:clrScheme name="">
    <a:dk1>
      <a:srgbClr val="000000"/>
    </a:dk1>
    <a:lt1>
      <a:srgbClr val="FFFFFF"/>
    </a:lt1>
    <a:dk2>
      <a:srgbClr val="9D1348"/>
    </a:dk2>
    <a:lt2>
      <a:srgbClr val="FBF5EA"/>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777777"/>
    </a:folHlink>
  </a:clrScheme>
</a:themeOverride>
</file>

<file path=ppt/theme/themeOverride4.xml><?xml version="1.0" encoding="utf-8"?>
<a:themeOverride xmlns:a="http://schemas.openxmlformats.org/drawingml/2006/main">
  <a:clrScheme name="">
    <a:dk1>
      <a:srgbClr val="000000"/>
    </a:dk1>
    <a:lt1>
      <a:srgbClr val="FFFFFF"/>
    </a:lt1>
    <a:dk2>
      <a:srgbClr val="9D1348"/>
    </a:dk2>
    <a:lt2>
      <a:srgbClr val="FBF5EA"/>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777777"/>
    </a:folHlink>
  </a:clrScheme>
</a:themeOverride>
</file>

<file path=ppt/theme/themeOverride5.xml><?xml version="1.0" encoding="utf-8"?>
<a:themeOverride xmlns:a="http://schemas.openxmlformats.org/drawingml/2006/main">
  <a:clrScheme name="">
    <a:dk1>
      <a:srgbClr val="000000"/>
    </a:dk1>
    <a:lt1>
      <a:srgbClr val="FFFFFF"/>
    </a:lt1>
    <a:dk2>
      <a:srgbClr val="9D1348"/>
    </a:dk2>
    <a:lt2>
      <a:srgbClr val="FBF5EA"/>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777777"/>
    </a:folHlink>
  </a:clrScheme>
</a:themeOverride>
</file>

<file path=ppt/theme/themeOverride6.xml><?xml version="1.0" encoding="utf-8"?>
<a:themeOverride xmlns:a="http://schemas.openxmlformats.org/drawingml/2006/main">
  <a:clrScheme name="">
    <a:dk1>
      <a:srgbClr val="000000"/>
    </a:dk1>
    <a:lt1>
      <a:srgbClr val="FFFFFF"/>
    </a:lt1>
    <a:dk2>
      <a:srgbClr val="9D1348"/>
    </a:dk2>
    <a:lt2>
      <a:srgbClr val="FBF5EA"/>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777777"/>
    </a:folHlink>
  </a:clrScheme>
</a:themeOverride>
</file>

<file path=ppt/theme/themeOverride7.xml><?xml version="1.0" encoding="utf-8"?>
<a:themeOverride xmlns:a="http://schemas.openxmlformats.org/drawingml/2006/main">
  <a:clrScheme name="">
    <a:dk1>
      <a:srgbClr val="000000"/>
    </a:dk1>
    <a:lt1>
      <a:srgbClr val="FFFFFF"/>
    </a:lt1>
    <a:dk2>
      <a:srgbClr val="9D1348"/>
    </a:dk2>
    <a:lt2>
      <a:srgbClr val="FBF5EA"/>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777777"/>
    </a:folHlink>
  </a:clrScheme>
</a:themeOverride>
</file>

<file path=ppt/theme/themeOverride8.xml><?xml version="1.0" encoding="utf-8"?>
<a:themeOverride xmlns:a="http://schemas.openxmlformats.org/drawingml/2006/main">
  <a:clrScheme name="">
    <a:dk1>
      <a:srgbClr val="000000"/>
    </a:dk1>
    <a:lt1>
      <a:srgbClr val="FFFFFF"/>
    </a:lt1>
    <a:dk2>
      <a:srgbClr val="9D1348"/>
    </a:dk2>
    <a:lt2>
      <a:srgbClr val="FBF5EA"/>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777777"/>
    </a:folHlink>
  </a:clrScheme>
</a:themeOverride>
</file>

<file path=ppt/theme/themeOverride9.xml><?xml version="1.0" encoding="utf-8"?>
<a:themeOverride xmlns:a="http://schemas.openxmlformats.org/drawingml/2006/main">
  <a:clrScheme name="">
    <a:dk1>
      <a:srgbClr val="000000"/>
    </a:dk1>
    <a:lt1>
      <a:srgbClr val="FFFFFF"/>
    </a:lt1>
    <a:dk2>
      <a:srgbClr val="9D1348"/>
    </a:dk2>
    <a:lt2>
      <a:srgbClr val="FBF5EA"/>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77777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ABBA0CAE06FCE44A16A90C7EAD7EC12" ma:contentTypeVersion="15" ma:contentTypeDescription="Create a new document." ma:contentTypeScope="" ma:versionID="d57cc7186ad20c8c09b79dd4f90fb486">
  <xsd:schema xmlns:xsd="http://www.w3.org/2001/XMLSchema" xmlns:p="http://schemas.microsoft.com/office/2006/metadata/properties" xmlns:ns2="440eba90-758f-4fba-856c-97b74c236e8a" targetNamespace="http://schemas.microsoft.com/office/2006/metadata/properties" ma:root="true" ma:fieldsID="daf11565ca42cf350e0491cab363cad4" ns2:_="">
    <xsd:import namespace="440eba90-758f-4fba-856c-97b74c236e8a"/>
    <xsd:element name="properties">
      <xsd:complexType>
        <xsd:sequence>
          <xsd:element name="documentManagement">
            <xsd:complexType>
              <xsd:all>
                <xsd:element ref="ns2:Description0" minOccurs="0"/>
                <xsd:element ref="ns2:Owner" minOccurs="0"/>
                <xsd:element ref="ns2:Status" minOccurs="0"/>
                <xsd:element ref="ns2:Client" minOccurs="0"/>
                <xsd:element ref="ns2:Prod" minOccurs="0"/>
                <xsd:element ref="ns2:VER" minOccurs="0"/>
                <xsd:element ref="ns2:Cust_x003f_" minOccurs="0"/>
                <xsd:element ref="ns2:DocTyp" minOccurs="0"/>
                <xsd:element ref="ns2:Format" minOccurs="0"/>
                <xsd:element ref="ns2:Instructor_x0020_Doc_x003f_" minOccurs="0"/>
              </xsd:all>
            </xsd:complexType>
          </xsd:element>
        </xsd:sequence>
      </xsd:complexType>
    </xsd:element>
  </xsd:schema>
  <xsd:schema xmlns:xsd="http://www.w3.org/2001/XMLSchema" xmlns:dms="http://schemas.microsoft.com/office/2006/documentManagement/types" targetNamespace="440eba90-758f-4fba-856c-97b74c236e8a" elementFormDefault="qualified">
    <xsd:import namespace="http://schemas.microsoft.com/office/2006/documentManagement/types"/>
    <xsd:element name="Description0" ma:index="8" nillable="true" ma:displayName="Description" ma:internalName="Description0">
      <xsd:simpleType>
        <xsd:restriction base="dms:Note"/>
      </xsd:simpleType>
    </xsd:element>
    <xsd:element name="Owner" ma:index="9" nillable="true" ma:displayName="Owner" ma:default="Amy C" ma:format="Dropdown" ma:internalName="Owner">
      <xsd:simpleType>
        <xsd:restriction base="dms:Choice">
          <xsd:enumeration value="Amy C"/>
          <xsd:enumeration value="Azalia"/>
          <xsd:enumeration value="Beth"/>
          <xsd:enumeration value="Jeff"/>
          <xsd:enumeration value="Jennifer C"/>
          <xsd:enumeration value="Jennifer L"/>
          <xsd:enumeration value="Jodie"/>
          <xsd:enumeration value="Kim"/>
          <xsd:enumeration value="Lindsay"/>
          <xsd:enumeration value="Liz"/>
          <xsd:enumeration value="Marty"/>
          <xsd:enumeration value="Max"/>
          <xsd:enumeration value="Merrick"/>
          <xsd:enumeration value="Other"/>
        </xsd:restriction>
      </xsd:simpleType>
    </xsd:element>
    <xsd:element name="Status" ma:index="10" nillable="true" ma:displayName="Status" ma:default="" ma:format="Dropdown" ma:internalName="Status">
      <xsd:simpleType>
        <xsd:restriction base="dms:Choice">
          <xsd:enumeration value="Rough"/>
          <xsd:enumeration value="Draft"/>
          <xsd:enumeration value="In Review"/>
          <xsd:enumeration value="Final"/>
          <xsd:enumeration value="Priority"/>
          <xsd:enumeration value="Bug Hold Up"/>
          <xsd:enumeration value="No Data"/>
          <xsd:enumeration value="Archive"/>
          <xsd:enumeration value="Hold/Not Critical"/>
          <xsd:enumeration value="Add Revision to Binder"/>
          <xsd:enumeration value="Needs PDF"/>
          <xsd:enumeration value="Source"/>
        </xsd:restriction>
      </xsd:simpleType>
    </xsd:element>
    <xsd:element name="Client" ma:index="11" nillable="true" ma:displayName="Client" ma:default="GEN" ma:description="To add new client, look in timesheet for code. if missing, contact Olga." ma:format="Dropdown" ma:internalName="Client">
      <xsd:simpleType>
        <xsd:restriction base="dms:Choice">
          <xsd:enumeration value="GEN"/>
          <xsd:enumeration value="DEM"/>
          <xsd:enumeration value="MAS"/>
          <xsd:enumeration value="INT"/>
          <xsd:enumeration value="ABQ"/>
          <xsd:enumeration value="ALB"/>
          <xsd:enumeration value="ATL"/>
          <xsd:enumeration value="AUS"/>
          <xsd:enumeration value="CAV"/>
          <xsd:enumeration value="CED"/>
          <xsd:enumeration value="CHI"/>
          <xsd:enumeration value="CLE"/>
          <xsd:enumeration value="COL"/>
          <xsd:enumeration value="CPC"/>
          <xsd:enumeration value="CRO"/>
          <xsd:enumeration value="CRS"/>
          <xsd:enumeration value="DCO"/>
          <xsd:enumeration value="DEN"/>
          <xsd:enumeration value="EDW"/>
          <xsd:enumeration value="FLA"/>
          <xsd:enumeration value="FRE"/>
          <xsd:enumeration value="FUL"/>
          <xsd:enumeration value="GSC"/>
          <xsd:enumeration value="GCK"/>
          <xsd:enumeration value="HAR"/>
          <xsd:enumeration value="HEN"/>
          <xsd:enumeration value="IDH"/>
          <xsd:enumeration value="ING"/>
          <xsd:enumeration value="JUD"/>
          <xsd:enumeration value="KNT"/>
          <xsd:enumeration value="MES"/>
          <xsd:enumeration value="MID"/>
          <xsd:enumeration value="NAS"/>
          <xsd:enumeration value="NER"/>
          <xsd:enumeration value="NHV"/>
          <xsd:enumeration value="NOF"/>
          <xsd:enumeration value="NOS"/>
          <xsd:enumeration value="NPN"/>
          <xsd:enumeration value="NWA"/>
          <xsd:enumeration value="NWT"/>
          <xsd:enumeration value="PHL"/>
          <xsd:enumeration value="RCL"/>
          <xsd:enumeration value="TEM"/>
          <xsd:enumeration value="TEX"/>
          <xsd:enumeration value="WTA"/>
          <xsd:enumeration value="YSL"/>
        </xsd:restriction>
      </xsd:simpleType>
    </xsd:element>
    <xsd:element name="Prod" ma:index="12" nillable="true" ma:displayName="Prod" ma:default="" ma:format="Dropdown" ma:internalName="Prod">
      <xsd:simpleType>
        <xsd:restriction base="dms:Choice">
          <xsd:enumeration value="Intro"/>
          <xsd:enumeration value="AC"/>
          <xsd:enumeration value="AD"/>
          <xsd:enumeration value="AL"/>
          <xsd:enumeration value="AN"/>
          <xsd:enumeration value="AS"/>
          <xsd:enumeration value="AE"/>
          <xsd:enumeration value="AZ"/>
          <xsd:enumeration value="CMD"/>
          <xsd:enumeration value="CP"/>
          <xsd:enumeration value="GB"/>
          <xsd:enumeration value="GS"/>
          <xsd:enumeration value="KP"/>
          <xsd:enumeration value="MS"/>
          <xsd:enumeration value="OU"/>
          <xsd:enumeration value="PDP"/>
          <xsd:enumeration value="RS"/>
          <xsd:enumeration value="SB"/>
          <xsd:enumeration value="SC"/>
          <xsd:enumeration value="SIS"/>
          <xsd:enumeration value="Data"/>
          <xsd:enumeration value="Admin"/>
          <xsd:enumeration value="User"/>
          <xsd:enumeration value="Other"/>
        </xsd:restriction>
      </xsd:simpleType>
    </xsd:element>
    <xsd:element name="VER" ma:index="13" nillable="true" ma:displayName="VER" ma:default="" ma:format="Dropdown" ma:internalName="VER">
      <xsd:simpleType>
        <xsd:restriction base="dms:Choice">
          <xsd:enumeration value="12"/>
          <xsd:enumeration value="11"/>
          <xsd:enumeration value="10.5"/>
          <xsd:enumeration value="10.1"/>
          <xsd:enumeration value="10"/>
          <xsd:enumeration value="4.0"/>
          <xsd:enumeration value="9.5"/>
          <xsd:enumeration value="9.1"/>
          <xsd:enumeration value="9.0"/>
          <xsd:enumeration value="8.5"/>
          <xsd:enumeration value="8.0"/>
          <xsd:enumeration value="7.0"/>
          <xsd:enumeration value="7.1"/>
          <xsd:enumeration value="7.5"/>
          <xsd:enumeration value="6.5"/>
          <xsd:enumeration value="6.0"/>
          <xsd:enumeration value="2.0"/>
          <xsd:enumeration value="1.0"/>
        </xsd:restriction>
      </xsd:simpleType>
    </xsd:element>
    <xsd:element name="Cust_x003f_" ma:index="14" nillable="true" ma:displayName="Cust?" ma:default="0" ma:internalName="Cust_x003f_">
      <xsd:simpleType>
        <xsd:restriction base="dms:Boolean"/>
      </xsd:simpleType>
    </xsd:element>
    <xsd:element name="DocTyp" ma:index="15" nillable="true" ma:displayName="DocTyp" ma:default="" ma:format="Dropdown" ma:internalName="DocTyp">
      <xsd:simpleType>
        <xsd:restriction base="dms:Choice">
          <xsd:enumeration value="GP"/>
          <xsd:enumeration value="IG"/>
          <xsd:enumeration value="AGD"/>
          <xsd:enumeration value="BI"/>
          <xsd:enumeration value="DCT"/>
          <xsd:enumeration value="DD"/>
          <xsd:enumeration value="IMP"/>
          <xsd:enumeration value="FO"/>
          <xsd:enumeration value="PI"/>
          <xsd:enumeration value="PS"/>
          <xsd:enumeration value="QS"/>
          <xsd:enumeration value="QU"/>
          <xsd:enumeration value="RE"/>
          <xsd:enumeration value="RP"/>
          <xsd:enumeration value="SC"/>
          <xsd:enumeration value="ST"/>
          <xsd:enumeration value="TC"/>
          <xsd:enumeration value="TI"/>
          <xsd:enumeration value="TM"/>
          <xsd:enumeration value="UG"/>
          <xsd:enumeration value="Other"/>
        </xsd:restriction>
      </xsd:simpleType>
    </xsd:element>
    <xsd:element name="Format" ma:index="16" nillable="true" ma:displayName="Format" ma:default="Word" ma:format="Dropdown" ma:internalName="Format">
      <xsd:simpleType>
        <xsd:restriction base="dms:Choice">
          <xsd:enumeration value="Word"/>
          <xsd:enumeration value="Excel"/>
          <xsd:enumeration value="PPT"/>
          <xsd:enumeration value="PDF"/>
          <xsd:enumeration value="Other"/>
        </xsd:restriction>
      </xsd:simpleType>
    </xsd:element>
    <xsd:element name="Instructor_x0020_Doc_x003f_" ma:index="17" nillable="true" ma:displayName="Migrate to v12?" ma:default="0" ma:internalName="Instructor_x0020_Doc_x003f_">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4.xml><?xml version="1.0" encoding="utf-8"?>
<p:properties xmlns:p="http://schemas.microsoft.com/office/2006/metadata/properties" xmlns:xsi="http://www.w3.org/2001/XMLSchema-instance">
  <documentManagement>
    <Instructor_x0020_Doc_x003f_ xmlns="440eba90-758f-4fba-856c-97b74c236e8a">false</Instructor_x0020_Doc_x003f_>
    <Cust_x003f_ xmlns="440eba90-758f-4fba-856c-97b74c236e8a">false</Cust_x003f_>
    <Description0 xmlns="440eba90-758f-4fba-856c-97b74c236e8a" xsi:nil="true"/>
    <Owner xmlns="440eba90-758f-4fba-856c-97b74c236e8a">Amy C</Owner>
    <Client xmlns="440eba90-758f-4fba-856c-97b74c236e8a">GEN</Client>
    <DocTyp xmlns="440eba90-758f-4fba-856c-97b74c236e8a" xsi:nil="true"/>
    <Prod xmlns="440eba90-758f-4fba-856c-97b74c236e8a" xsi:nil="true"/>
    <Format xmlns="440eba90-758f-4fba-856c-97b74c236e8a">Word</Format>
    <Status xmlns="440eba90-758f-4fba-856c-97b74c236e8a" xsi:nil="true"/>
    <VER xmlns="440eba90-758f-4fba-856c-97b74c236e8a" xsi:nil="true"/>
  </documentManagement>
</p:properties>
</file>

<file path=customXml/itemProps1.xml><?xml version="1.0" encoding="utf-8"?>
<ds:datastoreItem xmlns:ds="http://schemas.openxmlformats.org/officeDocument/2006/customXml" ds:itemID="{4057BE6C-BB08-42A2-8F9D-AAEC1C22078D}">
  <ds:schemaRefs>
    <ds:schemaRef ds:uri="http://schemas.microsoft.com/office/2006/metadata/longProperties"/>
  </ds:schemaRefs>
</ds:datastoreItem>
</file>

<file path=customXml/itemProps2.xml><?xml version="1.0" encoding="utf-8"?>
<ds:datastoreItem xmlns:ds="http://schemas.openxmlformats.org/officeDocument/2006/customXml" ds:itemID="{3115F199-1403-413E-BAA8-CCC79D5EE421}">
  <ds:schemaRefs>
    <ds:schemaRef ds:uri="http://schemas.microsoft.com/sharepoint/v3/contenttype/forms"/>
  </ds:schemaRefs>
</ds:datastoreItem>
</file>

<file path=customXml/itemProps3.xml><?xml version="1.0" encoding="utf-8"?>
<ds:datastoreItem xmlns:ds="http://schemas.openxmlformats.org/officeDocument/2006/customXml" ds:itemID="{6EFD4FCF-C7EC-4CC3-9CB6-C1F9F52924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0eba90-758f-4fba-856c-97b74c236e8a"/>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4.xml><?xml version="1.0" encoding="utf-8"?>
<ds:datastoreItem xmlns:ds="http://schemas.openxmlformats.org/officeDocument/2006/customXml" ds:itemID="{FA058007-1F80-4470-8EC2-7A93723FB917}">
  <ds:schemaRefs>
    <ds:schemaRef ds:uri="http://schemas.microsoft.com/office/2006/metadata/properties"/>
    <ds:schemaRef ds:uri="440eba90-758f-4fba-856c-97b74c236e8a"/>
  </ds:schemaRefs>
</ds:datastoreItem>
</file>

<file path=docProps/app.xml><?xml version="1.0" encoding="utf-8"?>
<Properties xmlns="http://schemas.openxmlformats.org/officeDocument/2006/extended-properties" xmlns:vt="http://schemas.openxmlformats.org/officeDocument/2006/docPropsVTypes">
  <Template/>
  <TotalTime>2101</TotalTime>
  <Words>1697</Words>
  <Application>Microsoft Office PowerPoint</Application>
  <PresentationFormat>On-screen Show (4:3)</PresentationFormat>
  <Paragraphs>178</Paragraphs>
  <Slides>23</Slides>
  <Notes>20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Custom Design</vt:lpstr>
      <vt:lpstr>What is Classrooms?</vt:lpstr>
      <vt:lpstr>HOW DO I LOCATE, INSTRUCTIONAL MATERIALS?</vt:lpstr>
      <vt:lpstr>Instructional Materials</vt:lpstr>
      <vt:lpstr>Locating Materials</vt:lpstr>
      <vt:lpstr>Search for Any Materials</vt:lpstr>
      <vt:lpstr>Materials Detail Page</vt:lpstr>
      <vt:lpstr>Standards Search</vt:lpstr>
      <vt:lpstr>Navigating to My Materials</vt:lpstr>
      <vt:lpstr>My Materials</vt:lpstr>
      <vt:lpstr>HOW CAN I PLAN INSTRUCTION IN ISEE?</vt:lpstr>
      <vt:lpstr>Lesson Planner</vt:lpstr>
      <vt:lpstr>Navigating in Your Planner</vt:lpstr>
      <vt:lpstr>Schedule a Lesson or Unit</vt:lpstr>
      <vt:lpstr>Schedule Material from within Detail Screen</vt:lpstr>
      <vt:lpstr>Add Standards Coverage</vt:lpstr>
      <vt:lpstr>Add Events</vt:lpstr>
      <vt:lpstr>Attach Files to Any Day</vt:lpstr>
      <vt:lpstr>Add a Note to Any Day</vt:lpstr>
      <vt:lpstr>Embedded Standards Mastery</vt:lpstr>
      <vt:lpstr>Copy Items</vt:lpstr>
      <vt:lpstr>Create a New Lesson or Unit</vt:lpstr>
      <vt:lpstr>Print Materials for the Week</vt:lpstr>
      <vt:lpstr>Accessing Planners as an Administrator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Certification - part 1</dc:title>
  <dc:creator>Kathy Valgora</dc:creator>
  <cp:lastModifiedBy>Beth Klineman</cp:lastModifiedBy>
  <cp:revision>205</cp:revision>
  <dcterms:created xsi:type="dcterms:W3CDTF">2006-10-17T17:51:41Z</dcterms:created>
  <dcterms:modified xsi:type="dcterms:W3CDTF">2013-08-26T20:14:36Z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PSDescription">
    <vt:lpwstr>in new format</vt:lpwstr>
  </property>
  <property fmtid="{D5CDD505-2E9C-101B-9397-08002B2CF9AE}" pid="3" name="Cert Only?">
    <vt:lpwstr>0</vt:lpwstr>
  </property>
  <property fmtid="{D5CDD505-2E9C-101B-9397-08002B2CF9AE}" pid="4" name="Version0">
    <vt:lpwstr>7.1</vt:lpwstr>
  </property>
  <property fmtid="{D5CDD505-2E9C-101B-9397-08002B2CF9AE}" pid="5" name="Product">
    <vt:lpwstr>AL</vt:lpwstr>
  </property>
  <property fmtid="{D5CDD505-2E9C-101B-9397-08002B2CF9AE}" pid="6" name="Customize?">
    <vt:lpwstr>0</vt:lpwstr>
  </property>
  <property fmtid="{D5CDD505-2E9C-101B-9397-08002B2CF9AE}" pid="7" name="Doc Type">
    <vt:lpwstr>PS</vt:lpwstr>
  </property>
  <property fmtid="{D5CDD505-2E9C-101B-9397-08002B2CF9AE}" pid="8" name="Order">
    <vt:lpwstr>18500.0000000000</vt:lpwstr>
  </property>
  <property fmtid="{D5CDD505-2E9C-101B-9397-08002B2CF9AE}" pid="9" name="ContentType">
    <vt:lpwstr>Document</vt:lpwstr>
  </property>
  <property fmtid="{D5CDD505-2E9C-101B-9397-08002B2CF9AE}" pid="10" name="CertDoc">
    <vt:lpwstr>1</vt:lpwstr>
  </property>
  <property fmtid="{D5CDD505-2E9C-101B-9397-08002B2CF9AE}" pid="11" name="UserDoc">
    <vt:lpwstr>1</vt:lpwstr>
  </property>
  <property fmtid="{D5CDD505-2E9C-101B-9397-08002B2CF9AE}" pid="12" name="Intro Print?">
    <vt:lpwstr>0</vt:lpwstr>
  </property>
  <property fmtid="{D5CDD505-2E9C-101B-9397-08002B2CF9AE}" pid="13" name="CertDocPost">
    <vt:lpwstr>1</vt:lpwstr>
  </property>
  <property fmtid="{D5CDD505-2E9C-101B-9397-08002B2CF9AE}" pid="14" name="UserDocPost">
    <vt:lpwstr>1</vt:lpwstr>
  </property>
</Properties>
</file>