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5"/>
  </p:sldMasterIdLst>
  <p:notesMasterIdLst>
    <p:notesMasterId r:id="rId30"/>
  </p:notesMasterIdLst>
  <p:handoutMasterIdLst>
    <p:handoutMasterId r:id="rId31"/>
  </p:handoutMasterIdLst>
  <p:sldIdLst>
    <p:sldId id="374" r:id="rId6"/>
    <p:sldId id="488" r:id="rId7"/>
    <p:sldId id="455" r:id="rId8"/>
    <p:sldId id="469" r:id="rId9"/>
    <p:sldId id="470" r:id="rId10"/>
    <p:sldId id="493" r:id="rId11"/>
    <p:sldId id="494" r:id="rId12"/>
    <p:sldId id="472" r:id="rId13"/>
    <p:sldId id="473" r:id="rId14"/>
    <p:sldId id="491" r:id="rId15"/>
    <p:sldId id="495" r:id="rId16"/>
    <p:sldId id="475" r:id="rId17"/>
    <p:sldId id="496" r:id="rId18"/>
    <p:sldId id="476" r:id="rId19"/>
    <p:sldId id="477" r:id="rId20"/>
    <p:sldId id="497" r:id="rId21"/>
    <p:sldId id="479" r:id="rId22"/>
    <p:sldId id="480" r:id="rId23"/>
    <p:sldId id="481" r:id="rId24"/>
    <p:sldId id="482" r:id="rId25"/>
    <p:sldId id="483" r:id="rId26"/>
    <p:sldId id="492" r:id="rId27"/>
    <p:sldId id="498" r:id="rId28"/>
    <p:sldId id="486" r:id="rId2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213384"/>
    <a:srgbClr val="FF6600"/>
    <a:srgbClr val="800080"/>
    <a:srgbClr val="00CC00"/>
    <a:srgbClr val="0066FF"/>
    <a:srgbClr val="CC00CC"/>
    <a:srgbClr val="0099FF"/>
  </p:clrMru>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8" autoAdjust="0"/>
  </p:normalViewPr>
  <p:slideViewPr>
    <p:cSldViewPr>
      <p:cViewPr varScale="1">
        <p:scale>
          <a:sx n="70" d="100"/>
          <a:sy n="70" d="100"/>
        </p:scale>
        <p:origin x="-1380" y="-108"/>
      </p:cViewPr>
      <p:guideLst>
        <p:guide orient="horz" pos="2160"/>
        <p:guide pos="2880"/>
      </p:guideLst>
    </p:cSldViewPr>
  </p:slideViewPr>
  <p:outlineViewPr>
    <p:cViewPr>
      <p:scale>
        <a:sx n="33" d="100"/>
        <a:sy n="33" d="100"/>
      </p:scale>
      <p:origin x="0" y="84"/>
    </p:cViewPr>
  </p:outlineViewPr>
  <p:notesTextViewPr>
    <p:cViewPr>
      <p:scale>
        <a:sx n="100" d="100"/>
        <a:sy n="100" d="100"/>
      </p:scale>
      <p:origin x="0" y="0"/>
    </p:cViewPr>
  </p:notesTextViewPr>
  <p:sorterViewPr>
    <p:cViewPr>
      <p:scale>
        <a:sx n="90" d="100"/>
        <a:sy n="90" d="100"/>
      </p:scale>
      <p:origin x="0" y="8742"/>
    </p:cViewPr>
  </p:sorterViewPr>
  <p:notesViewPr>
    <p:cSldViewPr>
      <p:cViewPr varScale="1">
        <p:scale>
          <a:sx n="55" d="100"/>
          <a:sy n="55" d="100"/>
        </p:scale>
        <p:origin x="-2904" y="-108"/>
      </p:cViewPr>
      <p:guideLst>
        <p:guide orient="horz" pos="2928"/>
        <p:guide pos="216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atin typeface="Arial" pitchFamily="34" charset="0"/>
              </a:defRPr>
            </a:lvl1pPr>
          </a:lstStyle>
          <a:p>
            <a:pPr>
              <a:defRPr/>
            </a:pPr>
            <a:fld id="{949C7EC5-3851-4F40-A3A2-FC10532658DA}" type="datetimeFigureOut">
              <a:rPr lang="en-US"/>
              <a:pPr>
                <a:defRPr/>
              </a:pPr>
              <a:t>11/25/2013</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atin typeface="Arial" pitchFamily="34" charset="0"/>
              </a:defRPr>
            </a:lvl1pPr>
          </a:lstStyle>
          <a:p>
            <a:pPr>
              <a:defRPr/>
            </a:pPr>
            <a:fld id="{CD8DE7FE-5291-4D5F-9197-18BDF89FB29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defRPr>
            </a:lvl1pPr>
          </a:lstStyle>
          <a:p>
            <a:pPr>
              <a:defRPr/>
            </a:pPr>
            <a:fld id="{B940BD1A-FE40-447B-A9B9-FFF6A7263251}" type="datetimeFigureOut">
              <a:rPr lang="en-US"/>
              <a:pPr>
                <a:defRPr/>
              </a:pPr>
              <a:t>11/25/2013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defRPr>
            </a:lvl1pPr>
          </a:lstStyle>
          <a:p>
            <a:pPr>
              <a:defRPr/>
            </a:pPr>
            <a:fld id="{63CD330D-18C8-469A-A45E-6E6FDB032F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84442674-1EB2-474A-851A-C6F58073B7A3}" type="slidenum">
              <a:rPr lang="en-US" smtClean="0"/>
              <a:pPr/>
              <a:t>1</a:t>
            </a:fld>
            <a:endParaRPr lang="en-US" smtClean="0"/>
          </a:p>
        </p:txBody>
      </p:sp>
      <p:sp>
        <p:nvSpPr>
          <p:cNvPr id="41987" name="Rectangle 2"/>
          <p:cNvSpPr>
            <a:spLocks noGrp="1" noRot="1" noChangeAspect="1" noChangeArrowheads="1" noTextEdit="1"/>
          </p:cNvSpPr>
          <p:nvPr>
            <p:ph type="sldImg"/>
          </p:nvPr>
        </p:nvSpPr>
        <p:spPr bwMode="auto">
          <a:xfrm>
            <a:off x="1119188" y="698500"/>
            <a:ext cx="4643437" cy="3484563"/>
          </a:xfrm>
          <a:noFill/>
          <a:ln>
            <a:solidFill>
              <a:srgbClr val="000000"/>
            </a:solidFill>
            <a:miter lim="800000"/>
            <a:headEnd/>
            <a:tailEnd/>
          </a:ln>
        </p:spPr>
      </p:sp>
      <p:sp>
        <p:nvSpPr>
          <p:cNvPr id="41988" name="Rectangle 3"/>
          <p:cNvSpPr>
            <a:spLocks noGrp="1" noChangeArrowheads="1"/>
          </p:cNvSpPr>
          <p:nvPr>
            <p:ph type="body" idx="1"/>
          </p:nvPr>
        </p:nvSpPr>
        <p:spPr bwMode="auto">
          <a:xfrm>
            <a:off x="690563" y="4416425"/>
            <a:ext cx="5500687" cy="4181475"/>
          </a:xfrm>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9566" indent="-169566">
              <a:buFontTx/>
              <a:buChar char="-"/>
              <a:defRPr/>
            </a:pPr>
            <a:r>
              <a:rPr lang="en-US" dirty="0" smtClean="0"/>
              <a:t>Demo how to create a hotspot item</a:t>
            </a:r>
          </a:p>
          <a:p>
            <a:pPr marL="169566" indent="-169566">
              <a:buFontTx/>
              <a:buChar char="-"/>
              <a:defRPr/>
            </a:pPr>
            <a:r>
              <a:rPr lang="en-US" dirty="0" smtClean="0"/>
              <a:t>Answer choice content is for reference in reporting– does not show in the final question that students see on the test</a:t>
            </a:r>
          </a:p>
          <a:p>
            <a:pPr marL="169566" indent="-169566">
              <a:buFontTx/>
              <a:buChar char="-"/>
              <a:defRPr/>
            </a:pPr>
            <a:r>
              <a:rPr lang="en-US" dirty="0" smtClean="0"/>
              <a:t>Can add negative points, although total must be at least zero</a:t>
            </a:r>
          </a:p>
          <a:p>
            <a:pPr marL="169566" indent="-169566">
              <a:buFontTx/>
              <a:buChar char="-"/>
              <a:defRPr/>
            </a:pPr>
            <a:r>
              <a:rPr lang="en-US" dirty="0" smtClean="0"/>
              <a:t>Tip – add standard last so that steps to complete goes away and you can submit the item</a:t>
            </a:r>
          </a:p>
          <a:p>
            <a:pPr>
              <a:defRPr/>
            </a:pPr>
            <a:r>
              <a:rPr lang="en-US" dirty="0" smtClean="0"/>
              <a:t>To accurately display the item on a test, images should not exceed 600 x 600 pixels</a:t>
            </a:r>
          </a:p>
          <a:p>
            <a:pPr>
              <a:defRPr/>
            </a:pPr>
            <a:r>
              <a:rPr lang="en-US" dirty="0" smtClean="0"/>
              <a:t>If resizing is needed, do so before uploading the image</a:t>
            </a:r>
          </a:p>
          <a:p>
            <a:pPr>
              <a:defRPr/>
            </a:pPr>
            <a:r>
              <a:rPr lang="en-US" dirty="0" err="1" smtClean="0"/>
              <a:t>Png</a:t>
            </a:r>
            <a:r>
              <a:rPr lang="en-US" dirty="0" smtClean="0"/>
              <a:t>, gif and jpg files up to 8 MB in size are supported</a:t>
            </a:r>
          </a:p>
          <a:p>
            <a:pPr marL="169566" indent="-169566">
              <a:buFontTx/>
              <a:buChar char="-"/>
              <a:defRPr/>
            </a:pPr>
            <a:endParaRPr lang="en-US" dirty="0"/>
          </a:p>
        </p:txBody>
      </p:sp>
      <p:sp>
        <p:nvSpPr>
          <p:cNvPr id="73732" name="Slide Number Placeholder 3"/>
          <p:cNvSpPr>
            <a:spLocks noGrp="1"/>
          </p:cNvSpPr>
          <p:nvPr>
            <p:ph type="sldNum" sz="quarter" idx="4294967295"/>
          </p:nvPr>
        </p:nvSpPr>
        <p:spPr bwMode="auto">
          <a:xfrm>
            <a:off x="3898101" y="8829967"/>
            <a:ext cx="2982119" cy="464820"/>
          </a:xfrm>
          <a:prstGeom prst="rect">
            <a:avLst/>
          </a:prstGeom>
          <a:noFill/>
          <a:ln>
            <a:miter lim="800000"/>
            <a:headEnd/>
            <a:tailEnd/>
          </a:ln>
        </p:spPr>
        <p:txBody>
          <a:bodyPr lIns="90435" tIns="45218" rIns="90435" bIns="45218"/>
          <a:lstStyle/>
          <a:p>
            <a:fld id="{6D343C09-2A13-49D6-B2A0-69F134CA910C}"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r>
              <a:rPr lang="en-US" smtClean="0">
                <a:latin typeface="Arial" pitchFamily="34" charset="0"/>
              </a:rPr>
              <a:t>Users who have permission to create items for other users will see this screen when they save an item. They have the option to choose who else will be able to see the item.</a:t>
            </a:r>
          </a:p>
          <a:p>
            <a:r>
              <a:rPr lang="en-US" smtClean="0">
                <a:latin typeface="Arial" pitchFamily="34" charset="0"/>
              </a:rPr>
              <a:t>Discuss the use case for each option. </a:t>
            </a:r>
          </a:p>
        </p:txBody>
      </p:sp>
      <p:sp>
        <p:nvSpPr>
          <p:cNvPr id="66563"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1E8353A4-210D-4B74-B01E-DCC75AF98908}" type="slidenum">
              <a:rPr lang="en-US">
                <a:solidFill>
                  <a:schemeClr val="tx1"/>
                </a:solidFill>
                <a:latin typeface="Arial" pitchFamily="34" charset="0"/>
                <a:ea typeface="MS PGothic" pitchFamily="34" charset="-128"/>
              </a:rPr>
              <a:pPr/>
              <a:t>12</a:t>
            </a:fld>
            <a:endParaRPr lang="en-US">
              <a:solidFill>
                <a:schemeClr val="tx1"/>
              </a:solidFill>
              <a:latin typeface="Arial"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altLang="en-US" dirty="0" smtClean="0">
                <a:latin typeface="Arial" pitchFamily="34" charset="0"/>
              </a:rPr>
              <a:t>Users who have permission to create items for other users will see this screen when they save an item. They have the option to choose who else will be able to see the item.</a:t>
            </a:r>
          </a:p>
          <a:p>
            <a:r>
              <a:rPr lang="en-US" altLang="en-US" dirty="0" smtClean="0">
                <a:latin typeface="Arial" pitchFamily="34" charset="0"/>
              </a:rPr>
              <a:t>Discuss the use case for each option. </a:t>
            </a:r>
          </a:p>
          <a:p>
            <a:endParaRPr lang="en-US" altLang="en-US" dirty="0" smtClean="0">
              <a:latin typeface="Arial" pitchFamily="34" charset="0"/>
            </a:endParaRPr>
          </a:p>
          <a:p>
            <a:pPr>
              <a:buFontTx/>
              <a:buChar char="•"/>
            </a:pPr>
            <a:r>
              <a:rPr lang="en-US" altLang="en-US" dirty="0" smtClean="0">
                <a:latin typeface="Arial" pitchFamily="34" charset="0"/>
              </a:rPr>
              <a:t>Co-authoring allow multiple users to collaborate. Can include a member with additional item rights to bypass the need for submit/approval. When the item is complete, anyone in the group with appropriate permissions can share the item to Item Central.</a:t>
            </a:r>
            <a:r>
              <a:rPr lang="en-US" altLang="en-US" sz="2300" dirty="0" smtClean="0">
                <a:latin typeface="Verdana" pitchFamily="34" charset="0"/>
              </a:rPr>
              <a:t> User can select other users to co-author items with. </a:t>
            </a:r>
            <a:r>
              <a:rPr lang="en-US" altLang="en-US" sz="2000" dirty="0" smtClean="0">
                <a:latin typeface="Verdana" pitchFamily="34" charset="0"/>
              </a:rPr>
              <a:t>List is restricted to users in the application that have the ability to create and edit items</a:t>
            </a:r>
          </a:p>
          <a:p>
            <a:endParaRPr lang="en-US" altLang="en-US" dirty="0" smtClean="0">
              <a:latin typeface="Arial" pitchFamily="34" charset="0"/>
            </a:endParaRPr>
          </a:p>
        </p:txBody>
      </p:sp>
      <p:sp>
        <p:nvSpPr>
          <p:cNvPr id="75780" name="Slide Number Placeholder 3"/>
          <p:cNvSpPr>
            <a:spLocks noGrp="1"/>
          </p:cNvSpPr>
          <p:nvPr>
            <p:ph type="sldNum" sz="quarter" idx="4294967295"/>
          </p:nvPr>
        </p:nvSpPr>
        <p:spPr bwMode="auto">
          <a:xfrm>
            <a:off x="3898101" y="8829967"/>
            <a:ext cx="2982119" cy="464820"/>
          </a:xfrm>
          <a:prstGeom prst="rect">
            <a:avLst/>
          </a:prstGeom>
          <a:noFill/>
          <a:ln>
            <a:miter lim="800000"/>
            <a:headEnd/>
            <a:tailEnd/>
          </a:ln>
        </p:spPr>
        <p:txBody>
          <a:bodyPr lIns="91302" tIns="45652" rIns="91302" bIns="45652"/>
          <a:lstStyle/>
          <a:p>
            <a:fld id="{93110F61-90C3-41C5-BCBA-5F99974B64E8}" type="slidenum">
              <a:rPr lang="en-US" altLang="en-US">
                <a:solidFill>
                  <a:schemeClr val="tx1"/>
                </a:solidFill>
                <a:latin typeface="Arial" pitchFamily="34" charset="0"/>
              </a:rPr>
              <a:pPr/>
              <a:t>13</a:t>
            </a:fld>
            <a:endParaRPr lang="en-US" altLang="en-US">
              <a:solidFill>
                <a:schemeClr val="tx1"/>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336" indent="-173336">
              <a:buFontTx/>
              <a:buChar char="•"/>
            </a:pPr>
            <a:r>
              <a:rPr lang="en-US" dirty="0" smtClean="0">
                <a:latin typeface="Verdana" pitchFamily="34" charset="0"/>
              </a:rPr>
              <a:t>Discuss the potential uses</a:t>
            </a:r>
          </a:p>
          <a:p>
            <a:pPr marL="173336" indent="-173336">
              <a:buFontTx/>
              <a:buChar char="•"/>
            </a:pPr>
            <a:r>
              <a:rPr lang="en-US" dirty="0" smtClean="0">
                <a:latin typeface="Verdana" pitchFamily="34" charset="0"/>
              </a:rPr>
              <a:t>Create the passage with the first item, then, when you create additional items, link the new passage to them</a:t>
            </a:r>
          </a:p>
          <a:p>
            <a:pPr marL="173336" indent="-173336">
              <a:buFontTx/>
              <a:buChar char="•"/>
            </a:pPr>
            <a:r>
              <a:rPr lang="en-US" dirty="0" smtClean="0">
                <a:latin typeface="Verdana" pitchFamily="34" charset="0"/>
              </a:rPr>
              <a:t>Add subject and grade, type</a:t>
            </a:r>
          </a:p>
          <a:p>
            <a:pPr marL="173336" indent="-173336">
              <a:buFontTx/>
              <a:buChar char="•"/>
            </a:pPr>
            <a:r>
              <a:rPr lang="en-US" dirty="0" smtClean="0">
                <a:latin typeface="Verdana" pitchFamily="34" charset="0"/>
              </a:rPr>
              <a:t>Orientation—can change later</a:t>
            </a:r>
          </a:p>
          <a:p>
            <a:pPr marL="173336" indent="-173336">
              <a:buFontTx/>
              <a:buChar char="•"/>
            </a:pPr>
            <a:r>
              <a:rPr lang="en-US" dirty="0" smtClean="0">
                <a:latin typeface="Verdana" pitchFamily="34" charset="0"/>
              </a:rPr>
              <a:t>Save or add a new item</a:t>
            </a:r>
          </a:p>
          <a:p>
            <a:pPr marL="173336" indent="-173336">
              <a:buFontTx/>
              <a:buChar char="•"/>
            </a:pPr>
            <a:r>
              <a:rPr lang="en-CA" dirty="0" smtClean="0">
                <a:latin typeface="Verdana" pitchFamily="34" charset="0"/>
              </a:rPr>
              <a:t>Passage orientation is for online testing only</a:t>
            </a:r>
          </a:p>
          <a:p>
            <a:pPr marL="173336" indent="-173336"/>
            <a:endParaRPr lang="en-US" dirty="0" smtClean="0">
              <a:latin typeface="Verdana" pitchFamily="34" charset="0"/>
            </a:endParaRPr>
          </a:p>
        </p:txBody>
      </p:sp>
      <p:sp>
        <p:nvSpPr>
          <p:cNvPr id="70659"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1D6B82A1-68C0-4222-B886-1E60FF96DDD3}" type="slidenum">
              <a:rPr lang="en-US">
                <a:solidFill>
                  <a:schemeClr val="tx1"/>
                </a:solidFill>
                <a:latin typeface="Arial" pitchFamily="34" charset="0"/>
                <a:ea typeface="MS PGothic" pitchFamily="34" charset="-128"/>
              </a:rPr>
              <a:pPr/>
              <a:t>14</a:t>
            </a:fld>
            <a:endParaRPr lang="en-US">
              <a:solidFill>
                <a:schemeClr val="tx1"/>
              </a:solidFill>
              <a:latin typeface="Arial"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rPr>
              <a:t>Contrast to scoring instructions; if you have multiple items for the same rubric, it</a:t>
            </a:r>
            <a:r>
              <a:rPr lang="en-US" altLang="en-US" smtClean="0">
                <a:latin typeface="Arial" pitchFamily="34" charset="0"/>
              </a:rPr>
              <a:t>’</a:t>
            </a:r>
            <a:r>
              <a:rPr lang="en-US" smtClean="0">
                <a:latin typeface="Arial" pitchFamily="34" charset="0"/>
              </a:rPr>
              <a:t>s worth it to building a rubric.</a:t>
            </a:r>
          </a:p>
          <a:p>
            <a:pPr>
              <a:buFontTx/>
              <a:buChar char="•"/>
            </a:pPr>
            <a:r>
              <a:rPr lang="en-US" smtClean="0">
                <a:latin typeface="Arial" pitchFamily="34" charset="0"/>
              </a:rPr>
              <a:t>Will replace a standard on an item</a:t>
            </a:r>
          </a:p>
          <a:p>
            <a:pPr>
              <a:buFontTx/>
              <a:buChar char="•"/>
            </a:pPr>
            <a:r>
              <a:rPr lang="en-US" smtClean="0">
                <a:latin typeface="Arial" pitchFamily="34" charset="0"/>
              </a:rPr>
              <a:t>Lowest level first</a:t>
            </a:r>
          </a:p>
          <a:p>
            <a:pPr>
              <a:buFontTx/>
              <a:buChar char="•"/>
            </a:pPr>
            <a:r>
              <a:rPr lang="en-US" smtClean="0">
                <a:latin typeface="Arial" pitchFamily="34" charset="0"/>
              </a:rPr>
              <a:t>Can define a 0 level</a:t>
            </a:r>
          </a:p>
          <a:p>
            <a:pPr>
              <a:buFontTx/>
              <a:buChar char="•"/>
            </a:pPr>
            <a:r>
              <a:rPr lang="en-US" smtClean="0">
                <a:latin typeface="Arial" pitchFamily="34" charset="0"/>
              </a:rPr>
              <a:t>Refer to QRC</a:t>
            </a:r>
          </a:p>
          <a:p>
            <a:endParaRPr lang="en-US" smtClean="0">
              <a:latin typeface="Arial" pitchFamily="34" charset="0"/>
            </a:endParaRPr>
          </a:p>
          <a:p>
            <a:endParaRPr lang="en-US" smtClean="0">
              <a:latin typeface="Arial" pitchFamily="34" charset="0"/>
            </a:endParaRPr>
          </a:p>
        </p:txBody>
      </p:sp>
      <p:sp>
        <p:nvSpPr>
          <p:cNvPr id="72707"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E68F3D66-41F9-4429-9972-576FB3FA9D2A}" type="slidenum">
              <a:rPr lang="en-US">
                <a:solidFill>
                  <a:schemeClr val="tx1"/>
                </a:solidFill>
                <a:latin typeface="Arial" pitchFamily="34" charset="0"/>
                <a:ea typeface="MS PGothic" pitchFamily="34" charset="-128"/>
              </a:rPr>
              <a:pPr/>
              <a:t>15</a:t>
            </a:fld>
            <a:endParaRPr lang="en-US">
              <a:solidFill>
                <a:schemeClr val="tx1"/>
              </a:solidFill>
              <a:latin typeface="Arial"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altLang="en-US" smtClean="0">
                <a:latin typeface="Verdana" pitchFamily="34" charset="0"/>
              </a:rPr>
              <a:t>Tasks are useful for multi-step project assignments that cover multiple skills.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r>
              <a:rPr lang="en-CA" smtClean="0">
                <a:latin typeface="Verdana" pitchFamily="34" charset="0"/>
              </a:rPr>
              <a:t>Know the process selected for this audience. Describe all options if the process is not yet decided. </a:t>
            </a:r>
          </a:p>
          <a:p>
            <a:r>
              <a:rPr lang="en-CA" smtClean="0">
                <a:latin typeface="Verdana" pitchFamily="34" charset="0"/>
              </a:rPr>
              <a:t>Refer to QRCs.</a:t>
            </a:r>
          </a:p>
        </p:txBody>
      </p:sp>
      <p:sp>
        <p:nvSpPr>
          <p:cNvPr id="76803"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E1F8A076-38DD-43F2-BB3B-D6C816EDF5BF}" type="slidenum">
              <a:rPr lang="en-US">
                <a:solidFill>
                  <a:schemeClr val="tx1"/>
                </a:solidFill>
                <a:latin typeface="Calibri" pitchFamily="34" charset="0"/>
                <a:ea typeface="MS PGothic" pitchFamily="34" charset="-128"/>
              </a:rPr>
              <a:pPr/>
              <a:t>17</a:t>
            </a:fld>
            <a:endParaRPr lang="en-US">
              <a:solidFill>
                <a:schemeClr val="tx1"/>
              </a:solidFill>
              <a:latin typeface="Calibri" pitchFamily="34"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r>
              <a:rPr lang="en-US" smtClean="0">
                <a:latin typeface="Verdana" pitchFamily="34" charset="0"/>
              </a:rPr>
              <a:t>In Assessment Admin, you can create two kinds of tests. Benchmark is a generic term that covers all interim assessments not loaded as standardized tests. You might call them progress checks, baselines, minis, and the like. You can make tests required or optional for teachers.</a:t>
            </a:r>
          </a:p>
        </p:txBody>
      </p:sp>
      <p:sp>
        <p:nvSpPr>
          <p:cNvPr id="79875"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0A07EA49-C682-459F-AF98-B8D42755A08E}" type="slidenum">
              <a:rPr lang="en-US">
                <a:solidFill>
                  <a:schemeClr val="tx1"/>
                </a:solidFill>
                <a:latin typeface="Arial" pitchFamily="34" charset="0"/>
                <a:ea typeface="MS PGothic" pitchFamily="34" charset="-128"/>
              </a:rPr>
              <a:pPr/>
              <a:t>19</a:t>
            </a:fld>
            <a:endParaRPr lang="en-US">
              <a:solidFill>
                <a:schemeClr val="tx1"/>
              </a:solidFill>
              <a:latin typeface="Arial"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336" indent="-173336">
              <a:buFontTx/>
              <a:buChar char="•"/>
            </a:pPr>
            <a:r>
              <a:rPr lang="en-CA" dirty="0" smtClean="0">
                <a:latin typeface="Verdana" pitchFamily="34" charset="0"/>
              </a:rPr>
              <a:t>Express test (with or without existing items), add passages manually</a:t>
            </a:r>
          </a:p>
          <a:p>
            <a:pPr marL="173336" indent="-173336">
              <a:buFontTx/>
              <a:buChar char="•"/>
            </a:pPr>
            <a:r>
              <a:rPr lang="en-CA" dirty="0" smtClean="0">
                <a:latin typeface="Verdana" pitchFamily="34" charset="0"/>
              </a:rPr>
              <a:t>Manual test–either from within Item Central or start new</a:t>
            </a:r>
          </a:p>
          <a:p>
            <a:pPr marL="173336" indent="-173336">
              <a:buFontTx/>
              <a:buChar char="•"/>
            </a:pPr>
            <a:r>
              <a:rPr lang="en-US" dirty="0" smtClean="0">
                <a:latin typeface="Arial" pitchFamily="34" charset="0"/>
              </a:rPr>
              <a:t>Naming conventions</a:t>
            </a:r>
          </a:p>
          <a:p>
            <a:pPr marL="173336" indent="-173336">
              <a:buFontTx/>
              <a:buChar char="•"/>
            </a:pPr>
            <a:r>
              <a:rPr lang="en-US" dirty="0" smtClean="0">
                <a:latin typeface="Arial" pitchFamily="34" charset="0"/>
              </a:rPr>
              <a:t>Review test categories</a:t>
            </a:r>
          </a:p>
          <a:p>
            <a:pPr marL="173336" indent="-173336">
              <a:buFontTx/>
              <a:buChar char="•"/>
            </a:pPr>
            <a:r>
              <a:rPr lang="en-US" dirty="0" smtClean="0">
                <a:latin typeface="Arial" pitchFamily="34" charset="0"/>
              </a:rPr>
              <a:t>If teachers have access to create common classroom, they also have school benchmark category—be sure to pick appropriately</a:t>
            </a:r>
          </a:p>
          <a:p>
            <a:pPr marL="173336" indent="-173336">
              <a:buFontTx/>
              <a:buChar char="•"/>
            </a:pPr>
            <a:r>
              <a:rPr lang="en-US" dirty="0" smtClean="0">
                <a:latin typeface="Arial" pitchFamily="34" charset="0"/>
              </a:rPr>
              <a:t>All multiple choice options</a:t>
            </a:r>
          </a:p>
          <a:p>
            <a:pPr marL="173336" indent="-173336">
              <a:buFontTx/>
              <a:buChar char="•"/>
            </a:pPr>
            <a:r>
              <a:rPr lang="en-US" dirty="0" smtClean="0">
                <a:latin typeface="Arial" pitchFamily="34" charset="0"/>
              </a:rPr>
              <a:t>Explain AKO option</a:t>
            </a:r>
          </a:p>
          <a:p>
            <a:pPr marL="173336" indent="-173336">
              <a:buFontTx/>
              <a:buChar char="•"/>
            </a:pPr>
            <a:r>
              <a:rPr lang="en-US" dirty="0" smtClean="0">
                <a:latin typeface="Arial" pitchFamily="34" charset="0"/>
              </a:rPr>
              <a:t>Score type</a:t>
            </a:r>
          </a:p>
          <a:p>
            <a:pPr marL="173336" indent="-173336"/>
            <a:endParaRPr lang="en-US" dirty="0" smtClean="0">
              <a:latin typeface="Arial" pitchFamily="34" charset="0"/>
            </a:endParaRPr>
          </a:p>
          <a:p>
            <a:pPr marL="173336" indent="-173336">
              <a:buFontTx/>
              <a:buChar char="•"/>
            </a:pPr>
            <a:r>
              <a:rPr lang="en-US" dirty="0" smtClean="0">
                <a:latin typeface="Arial" pitchFamily="34" charset="0"/>
              </a:rPr>
              <a:t>Customization options on test: Numbering, cut scores, attach resources</a:t>
            </a:r>
          </a:p>
          <a:p>
            <a:pPr marL="173336" indent="-173336"/>
            <a:endParaRPr lang="en-CA" dirty="0" smtClean="0">
              <a:latin typeface="Verdana" pitchFamily="34" charset="0"/>
            </a:endParaRPr>
          </a:p>
        </p:txBody>
      </p:sp>
      <p:sp>
        <p:nvSpPr>
          <p:cNvPr id="81923"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3F99BA1E-B381-434A-917E-68F8F856D1BB}" type="slidenum">
              <a:rPr lang="en-US">
                <a:solidFill>
                  <a:schemeClr val="tx1"/>
                </a:solidFill>
                <a:latin typeface="Calibri" pitchFamily="34" charset="0"/>
                <a:ea typeface="MS PGothic" pitchFamily="34" charset="-128"/>
              </a:rPr>
              <a:pPr/>
              <a:t>20</a:t>
            </a:fld>
            <a:endParaRPr lang="en-US">
              <a:solidFill>
                <a:schemeClr val="tx1"/>
              </a:solidFill>
              <a:latin typeface="Calibri" pitchFamily="34"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CA" dirty="0">
                <a:ea typeface="ＭＳ Ｐゴシック" charset="0"/>
              </a:rPr>
              <a:t>How </a:t>
            </a:r>
            <a:r>
              <a:rPr lang="en-CA" dirty="0" smtClean="0">
                <a:ea typeface="ＭＳ Ｐゴシック" charset="0"/>
              </a:rPr>
              <a:t>it differs:</a:t>
            </a:r>
            <a:endParaRPr lang="en-CA" dirty="0">
              <a:ea typeface="ＭＳ Ｐゴシック" charset="0"/>
            </a:endParaRPr>
          </a:p>
          <a:p>
            <a:pPr marL="173336" indent="-173336">
              <a:buFont typeface="Arial"/>
              <a:buChar char="•"/>
              <a:defRPr/>
            </a:pPr>
            <a:r>
              <a:rPr lang="en-CA" dirty="0">
                <a:ea typeface="ＭＳ Ｐゴシック" charset="0"/>
              </a:rPr>
              <a:t>No passages</a:t>
            </a:r>
          </a:p>
          <a:p>
            <a:pPr marL="173336" indent="-173336">
              <a:buFont typeface="Arial"/>
              <a:buChar char="•"/>
              <a:defRPr/>
            </a:pPr>
            <a:r>
              <a:rPr lang="en-CA" dirty="0" smtClean="0">
                <a:ea typeface="ＭＳ Ｐゴシック" charset="0"/>
              </a:rPr>
              <a:t>OK </a:t>
            </a:r>
            <a:r>
              <a:rPr lang="en-CA" dirty="0">
                <a:ea typeface="ＭＳ Ｐゴシック" charset="0"/>
              </a:rPr>
              <a:t>if no items</a:t>
            </a:r>
          </a:p>
          <a:p>
            <a:pPr marL="173336" indent="-173336">
              <a:buFont typeface="Arial"/>
              <a:buChar char="•"/>
              <a:defRPr/>
            </a:pPr>
            <a:r>
              <a:rPr lang="en-CA" dirty="0" smtClean="0">
                <a:ea typeface="ＭＳ Ｐゴシック" charset="0"/>
              </a:rPr>
              <a:t>Tip: Request </a:t>
            </a:r>
            <a:r>
              <a:rPr lang="en-CA" dirty="0">
                <a:ea typeface="ＭＳ Ｐゴシック" charset="0"/>
              </a:rPr>
              <a:t>more than you need so you </a:t>
            </a:r>
            <a:r>
              <a:rPr lang="en-CA" dirty="0" smtClean="0">
                <a:ea typeface="ＭＳ Ｐゴシック" charset="0"/>
              </a:rPr>
              <a:t>can pick </a:t>
            </a:r>
            <a:r>
              <a:rPr lang="en-CA" dirty="0">
                <a:ea typeface="ＭＳ Ｐゴシック" charset="0"/>
              </a:rPr>
              <a:t>the best </a:t>
            </a:r>
            <a:r>
              <a:rPr lang="en-CA" dirty="0" smtClean="0">
                <a:ea typeface="ＭＳ Ｐゴシック" charset="0"/>
              </a:rPr>
              <a:t>options.</a:t>
            </a:r>
            <a:endParaRPr lang="en-CA" dirty="0">
              <a:ea typeface="ＭＳ Ｐゴシック" charset="0"/>
            </a:endParaRPr>
          </a:p>
        </p:txBody>
      </p:sp>
      <p:sp>
        <p:nvSpPr>
          <p:cNvPr id="83971"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65D28708-71E1-4D84-9A69-AF61D6B5DEF3}" type="slidenum">
              <a:rPr lang="en-US">
                <a:solidFill>
                  <a:schemeClr val="tx1"/>
                </a:solidFill>
                <a:latin typeface="Arial" pitchFamily="34" charset="0"/>
                <a:ea typeface="MS PGothic" pitchFamily="34" charset="-128"/>
              </a:rPr>
              <a:pPr/>
              <a:t>21</a:t>
            </a:fld>
            <a:endParaRPr lang="en-US">
              <a:solidFill>
                <a:schemeClr val="tx1"/>
              </a:solidFill>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B3493E99-1ADC-46EA-ACCE-80D29B25720D}" type="slidenum">
              <a:rPr lang="en-US" smtClean="0">
                <a:latin typeface="Arial" pitchFamily="34" charset="0"/>
              </a:rPr>
              <a:pPr/>
              <a:t>2</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bwMode="auto">
          <a:xfrm>
            <a:off x="1117600" y="698500"/>
            <a:ext cx="4646613" cy="3484563"/>
          </a:xfrm>
          <a:noFill/>
          <a:ln>
            <a:solidFill>
              <a:srgbClr val="000000"/>
            </a:solidFill>
            <a:miter lim="800000"/>
            <a:headEnd/>
            <a:tailEnd/>
          </a:ln>
        </p:spPr>
      </p:sp>
      <p:sp>
        <p:nvSpPr>
          <p:cNvPr id="52228" name="Rectangle 3"/>
          <p:cNvSpPr>
            <a:spLocks noGrp="1" noChangeArrowheads="1"/>
          </p:cNvSpPr>
          <p:nvPr>
            <p:ph type="body" idx="1"/>
          </p:nvPr>
        </p:nvSpPr>
        <p:spPr bwMode="auto">
          <a:xfrm>
            <a:off x="690563" y="4416425"/>
            <a:ext cx="5500687" cy="4181475"/>
          </a:xfrm>
          <a:noFill/>
        </p:spPr>
        <p:txBody>
          <a:bodyPr wrap="square" numCol="1" anchor="t" anchorCtr="0" compatLnSpc="1">
            <a:prstTxWarp prst="textNoShape">
              <a:avLst/>
            </a:prstTxWarp>
          </a:bodyPr>
          <a:lstStyle/>
          <a:p>
            <a:pPr eaLnBrk="1" hangingPunct="1"/>
            <a:r>
              <a:rPr lang="en-US" smtClean="0">
                <a:ea typeface="ＭＳ Ｐゴシック" pitchFamily="34" charset="-128"/>
              </a:rPr>
              <a:t>This is the workflow…. Note that #5 happens in School &amp; District Data and Classrooms. Teachers may print answer sheets, or can do centrally.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latin typeface="Verdana" pitchFamily="34" charset="0"/>
              </a:rPr>
              <a:t>Discuss adding instructions, customization options and associated resources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410255" indent="-410255">
              <a:buFont typeface="Arial" pitchFamily="34" charset="0"/>
              <a:buChar char="•"/>
              <a:defRPr/>
            </a:pPr>
            <a:r>
              <a:rPr lang="en-US" sz="2300" dirty="0" smtClean="0"/>
              <a:t>Describe each option</a:t>
            </a:r>
          </a:p>
          <a:p>
            <a:pPr marL="410255" indent="-410255">
              <a:buFont typeface="Arial" pitchFamily="34" charset="0"/>
              <a:buChar char="•"/>
              <a:defRPr/>
            </a:pPr>
            <a:r>
              <a:rPr lang="en-US" sz="2300" dirty="0" smtClean="0"/>
              <a:t>Note that enabling teacher comments on answer sheets uses more paper</a:t>
            </a:r>
          </a:p>
          <a:p>
            <a:pPr marL="410255" indent="-410255">
              <a:buFont typeface="Arial" pitchFamily="34" charset="0"/>
              <a:buChar char="•"/>
              <a:defRPr/>
            </a:pPr>
            <a:r>
              <a:rPr lang="en-US" sz="2300" dirty="0" smtClean="0"/>
              <a:t>Sometimes easier to specify only a few items and then add once in the test detail</a:t>
            </a:r>
          </a:p>
          <a:p>
            <a:pPr marL="410255" indent="-410255">
              <a:buFont typeface="Arial" pitchFamily="34" charset="0"/>
              <a:buChar char="•"/>
              <a:defRPr/>
            </a:pPr>
            <a:r>
              <a:rPr lang="en-US" sz="2300" dirty="0" smtClean="0"/>
              <a:t>Questions left unanswered can be excluded from the score. Available only for “My Classroom” tests</a:t>
            </a:r>
          </a:p>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pPr marL="173336" indent="-173336">
              <a:buFontTx/>
              <a:buChar char="•"/>
            </a:pPr>
            <a:r>
              <a:rPr lang="en-US" dirty="0" smtClean="0">
                <a:latin typeface="Verdana" pitchFamily="34" charset="0"/>
              </a:rPr>
              <a:t>Screen varies for teachers with no extra permissions</a:t>
            </a:r>
          </a:p>
          <a:p>
            <a:pPr marL="173336" indent="-173336">
              <a:buFontTx/>
              <a:buChar char="•"/>
            </a:pPr>
            <a:r>
              <a:rPr lang="en-US" dirty="0" smtClean="0">
                <a:latin typeface="Verdana" pitchFamily="34" charset="0"/>
              </a:rPr>
              <a:t>Use to locate tests</a:t>
            </a:r>
          </a:p>
          <a:p>
            <a:pPr marL="173336" indent="-173336">
              <a:buFontTx/>
              <a:buChar char="•"/>
            </a:pPr>
            <a:r>
              <a:rPr lang="en-US" dirty="0" smtClean="0">
                <a:latin typeface="Verdana" pitchFamily="34" charset="0"/>
              </a:rPr>
              <a:t>Point out recently viewed test drop-down menu</a:t>
            </a:r>
          </a:p>
        </p:txBody>
      </p:sp>
      <p:sp>
        <p:nvSpPr>
          <p:cNvPr id="88067"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314D0499-D546-49B5-8E1A-C424A37E1C65}" type="slidenum">
              <a:rPr lang="en-US">
                <a:solidFill>
                  <a:schemeClr val="tx1"/>
                </a:solidFill>
                <a:latin typeface="Calibri" pitchFamily="34" charset="0"/>
                <a:ea typeface="MS PGothic" pitchFamily="34" charset="-128"/>
              </a:rPr>
              <a:pPr/>
              <a:t>24</a:t>
            </a:fld>
            <a:endParaRPr lang="en-US">
              <a:solidFill>
                <a:schemeClr val="tx1"/>
              </a:solidFill>
              <a:latin typeface="Calibri"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r>
              <a:rPr lang="en-US" smtClean="0">
                <a:latin typeface="Verdana" pitchFamily="34" charset="0"/>
              </a:rPr>
              <a:t>&lt;KEEP SLIDE ANIMATION&gt;  </a:t>
            </a:r>
          </a:p>
          <a:p>
            <a:endParaRPr lang="en-US" smtClean="0">
              <a:latin typeface="Verdana" pitchFamily="34" charset="0"/>
            </a:endParaRPr>
          </a:p>
          <a:p>
            <a:r>
              <a:rPr lang="en-US" smtClean="0">
                <a:latin typeface="Verdana" pitchFamily="34" charset="0"/>
              </a:rPr>
              <a:t>In Assessment Admin, you can create test items in two different ways. You may already have a bank of items to start with (describe, if applicable). In some districts, tests may already be built and available.</a:t>
            </a:r>
          </a:p>
          <a:p>
            <a:endParaRPr lang="en-US" smtClean="0">
              <a:latin typeface="Verdana" pitchFamily="34" charset="0"/>
            </a:endParaRPr>
          </a:p>
          <a:p>
            <a:r>
              <a:rPr lang="en-US" smtClean="0">
                <a:latin typeface="Verdana" pitchFamily="34" charset="0"/>
              </a:rPr>
              <a:t>&lt;CLICK  and TALK THROUGH FIRST WORKFLOW – TEST CENTRAL to ITEM CENTRAL&gt;</a:t>
            </a:r>
          </a:p>
          <a:p>
            <a:endParaRPr lang="en-US" smtClean="0">
              <a:latin typeface="Verdana" pitchFamily="34" charset="0"/>
            </a:endParaRPr>
          </a:p>
          <a:p>
            <a:r>
              <a:rPr lang="en-US" smtClean="0">
                <a:latin typeface="Verdana" pitchFamily="34" charset="0"/>
              </a:rPr>
              <a:t>&lt;CLICK  and TALK THROUGH SECOND WORKLOW – ITEM CENTRAL, THEN PULLED INTO A TEST&gt;</a:t>
            </a:r>
          </a:p>
          <a:p>
            <a:endParaRPr lang="en-US" smtClean="0">
              <a:latin typeface="Verdana" pitchFamily="34" charset="0"/>
            </a:endParaRPr>
          </a:p>
        </p:txBody>
      </p:sp>
      <p:sp>
        <p:nvSpPr>
          <p:cNvPr id="54275"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13967C27-5700-492D-BB2F-533BD3401B72}" type="slidenum">
              <a:rPr lang="en-US">
                <a:solidFill>
                  <a:schemeClr val="tx1"/>
                </a:solidFill>
                <a:latin typeface="Arial" pitchFamily="34" charset="0"/>
                <a:ea typeface="MS PGothic" pitchFamily="34" charset="-128"/>
              </a:rPr>
              <a:pPr/>
              <a:t>4</a:t>
            </a:fld>
            <a:endParaRPr lang="en-US">
              <a:solidFill>
                <a:schemeClr val="tx1"/>
              </a:solidFill>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336" indent="-173336">
              <a:buFontTx/>
              <a:buChar char="•"/>
            </a:pPr>
            <a:r>
              <a:rPr lang="en-US" altLang="ja-JP" dirty="0" smtClean="0">
                <a:latin typeface="Verdana" pitchFamily="34" charset="0"/>
              </a:rPr>
              <a:t>“Layer” filters to locate desired items, such as by keyword, grade, and subject</a:t>
            </a:r>
          </a:p>
          <a:p>
            <a:pPr marL="173336" indent="-173336">
              <a:buFontTx/>
              <a:buChar char="•"/>
            </a:pPr>
            <a:r>
              <a:rPr lang="en-US" dirty="0" smtClean="0">
                <a:latin typeface="Verdana" pitchFamily="34" charset="0"/>
              </a:rPr>
              <a:t>Advanced search options</a:t>
            </a:r>
          </a:p>
          <a:p>
            <a:pPr marL="173336" indent="-173336">
              <a:buFontTx/>
              <a:buChar char="•"/>
            </a:pPr>
            <a:r>
              <a:rPr lang="en-US" dirty="0" smtClean="0">
                <a:latin typeface="Verdana" pitchFamily="34" charset="0"/>
              </a:rPr>
              <a:t>This is why it</a:t>
            </a:r>
            <a:r>
              <a:rPr lang="en-US" altLang="en-US" dirty="0" smtClean="0">
                <a:latin typeface="Verdana" pitchFamily="34" charset="0"/>
              </a:rPr>
              <a:t>’</a:t>
            </a:r>
            <a:r>
              <a:rPr lang="en-US" dirty="0" smtClean="0">
                <a:latin typeface="Verdana" pitchFamily="34" charset="0"/>
              </a:rPr>
              <a:t>s important to add meta data to items</a:t>
            </a:r>
          </a:p>
          <a:p>
            <a:pPr marL="173336" indent="-173336">
              <a:buFontTx/>
              <a:buChar char="•"/>
            </a:pPr>
            <a:endParaRPr lang="en-US" dirty="0" smtClean="0">
              <a:latin typeface="Verdana" pitchFamily="34" charset="0"/>
            </a:endParaRPr>
          </a:p>
          <a:p>
            <a:pPr marL="173336" indent="-173336"/>
            <a:r>
              <a:rPr lang="en-US" dirty="0" smtClean="0">
                <a:latin typeface="Verdana" pitchFamily="34" charset="0"/>
              </a:rPr>
              <a:t>Give participants time to see what is available for the subjects and grades they teach</a:t>
            </a:r>
          </a:p>
          <a:p>
            <a:pPr marL="173336" indent="-173336"/>
            <a:endParaRPr lang="en-CA" dirty="0" smtClean="0">
              <a:latin typeface="Verdana" pitchFamily="34" charset="0"/>
            </a:endParaRPr>
          </a:p>
        </p:txBody>
      </p:sp>
      <p:sp>
        <p:nvSpPr>
          <p:cNvPr id="56323"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4E358360-4FE5-4911-ACFF-C84D588BAD9E}" type="slidenum">
              <a:rPr lang="en-US">
                <a:solidFill>
                  <a:schemeClr val="tx1"/>
                </a:solidFill>
                <a:latin typeface="Calibri" pitchFamily="34" charset="0"/>
                <a:ea typeface="MS PGothic" pitchFamily="34" charset="-128"/>
              </a:rPr>
              <a:pPr/>
              <a:t>5</a:t>
            </a:fld>
            <a:endParaRPr lang="en-US">
              <a:solidFill>
                <a:schemeClr val="tx1"/>
              </a:solidFill>
              <a:latin typeface="Calibri"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altLang="en-US" smtClean="0">
                <a:latin typeface="Verdana" pitchFamily="34" charset="0"/>
              </a:rPr>
              <a:t>If items are no</a:t>
            </a:r>
            <a:r>
              <a:rPr lang="en-US" altLang="ja-JP" smtClean="0">
                <a:latin typeface="Verdana" pitchFamily="34" charset="0"/>
              </a:rPr>
              <a:t>t available for your needs, it’s easy to build new items.</a:t>
            </a:r>
          </a:p>
          <a:p>
            <a:r>
              <a:rPr lang="en-US" altLang="en-US" smtClean="0">
                <a:latin typeface="Verdana" pitchFamily="34" charset="0"/>
              </a:rPr>
              <a:t>All item types are supported by paper and online formats, and some on clickers as well.</a:t>
            </a:r>
          </a:p>
          <a:p>
            <a:r>
              <a:rPr lang="en-US" altLang="en-US" smtClean="0">
                <a:latin typeface="Arial" pitchFamily="34" charset="0"/>
              </a:rPr>
              <a:t>Demonstrate a basic multiple choice item with preview.</a:t>
            </a:r>
          </a:p>
          <a:p>
            <a:r>
              <a:rPr lang="en-US" altLang="en-US" smtClean="0">
                <a:latin typeface="Arial" pitchFamily="34" charset="0"/>
              </a:rPr>
              <a:t>Note that alerts don</a:t>
            </a:r>
            <a:r>
              <a:rPr lang="ja-JP" altLang="en-US" smtClean="0">
                <a:latin typeface="Arial" pitchFamily="34" charset="0"/>
              </a:rPr>
              <a:t>’</a:t>
            </a:r>
            <a:r>
              <a:rPr lang="en-US" altLang="ja-JP" smtClean="0">
                <a:latin typeface="Arial" pitchFamily="34" charset="0"/>
              </a:rPr>
              <a:t>t refresh until the page does. You can ignore alerts unless you need to submit your work. Preview makes completed alerts go away.</a:t>
            </a:r>
          </a:p>
          <a:p>
            <a:endParaRPr lang="en-US" altLang="en-US" smtClean="0">
              <a:latin typeface="Verdana" pitchFamily="34" charset="0"/>
            </a:endParaRPr>
          </a:p>
        </p:txBody>
      </p:sp>
      <p:sp>
        <p:nvSpPr>
          <p:cNvPr id="68612" name="Slide Number Placeholder 3"/>
          <p:cNvSpPr>
            <a:spLocks noGrp="1"/>
          </p:cNvSpPr>
          <p:nvPr>
            <p:ph type="sldNum" sz="quarter" idx="4294967295"/>
          </p:nvPr>
        </p:nvSpPr>
        <p:spPr bwMode="auto">
          <a:xfrm>
            <a:off x="3898101" y="8829967"/>
            <a:ext cx="2982119" cy="464820"/>
          </a:xfrm>
          <a:prstGeom prst="rect">
            <a:avLst/>
          </a:prstGeom>
          <a:noFill/>
          <a:ln>
            <a:miter lim="800000"/>
            <a:headEnd/>
            <a:tailEnd/>
          </a:ln>
        </p:spPr>
        <p:txBody>
          <a:bodyPr lIns="91302" tIns="45652" rIns="91302" bIns="45652"/>
          <a:lstStyle/>
          <a:p>
            <a:fld id="{A777D975-3CF0-4B98-A9E3-36113796AC3A}" type="slidenum">
              <a:rPr lang="en-US" altLang="en-US">
                <a:solidFill>
                  <a:schemeClr val="tx1"/>
                </a:solidFill>
                <a:latin typeface="Arial" pitchFamily="34" charset="0"/>
              </a:rPr>
              <a:pPr/>
              <a:t>6</a:t>
            </a:fld>
            <a:endParaRPr lang="en-US" altLang="en-US">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buFontTx/>
              <a:buChar char="•"/>
            </a:pPr>
            <a:r>
              <a:rPr lang="en-US" altLang="en-US" sz="2600" dirty="0" smtClean="0">
                <a:latin typeface="Verdana" pitchFamily="34" charset="0"/>
              </a:rPr>
              <a:t> Support of hyperlinks as part of the question content or answer choice with Online Test Tunnel and Secure Tester (PC or Mac). All hyperlinks displayed on original linked web page are disabled</a:t>
            </a:r>
          </a:p>
          <a:p>
            <a:pPr>
              <a:buFontTx/>
              <a:buChar char="•"/>
            </a:pPr>
            <a:r>
              <a:rPr lang="en-US" altLang="en-US" sz="2600" dirty="0" smtClean="0">
                <a:latin typeface="Verdana" pitchFamily="34" charset="0"/>
              </a:rPr>
              <a:t> </a:t>
            </a:r>
            <a:r>
              <a:rPr lang="en-US" altLang="en-US" sz="2800" dirty="0" smtClean="0">
                <a:latin typeface="Verdana" pitchFamily="34" charset="0"/>
              </a:rPr>
              <a:t>Grade-Level Vocabulary available if district uploads a reference file by grade level in System &gt;Assess &gt; Item Properties</a:t>
            </a:r>
          </a:p>
          <a:p>
            <a:pPr lvl="1"/>
            <a:endParaRPr lang="en-US" altLang="en-US" sz="2600" dirty="0" smtClean="0">
              <a:latin typeface="Verdana" pitchFamily="34" charset="0"/>
            </a:endParaRPr>
          </a:p>
          <a:p>
            <a:endParaRPr lang="en-US" dirty="0"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r>
              <a:rPr lang="en-CA" smtClean="0">
                <a:latin typeface="Verdana" pitchFamily="34" charset="0"/>
              </a:rPr>
              <a:t>There is a size limitation. It will let you know if the image is too big.</a:t>
            </a:r>
          </a:p>
          <a:p>
            <a:r>
              <a:rPr lang="en-CA" smtClean="0">
                <a:latin typeface="Verdana" pitchFamily="34" charset="0"/>
              </a:rPr>
              <a:t>Resize images before adding them in.</a:t>
            </a:r>
          </a:p>
        </p:txBody>
      </p:sp>
      <p:sp>
        <p:nvSpPr>
          <p:cNvPr id="60419"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E6A121B2-7340-43A7-B41F-065D2B0B6BE1}" type="slidenum">
              <a:rPr lang="en-US">
                <a:solidFill>
                  <a:schemeClr val="tx1"/>
                </a:solidFill>
                <a:latin typeface="Calibri" pitchFamily="34" charset="0"/>
                <a:ea typeface="MS PGothic" pitchFamily="34" charset="-128"/>
              </a:rPr>
              <a:pPr/>
              <a:t>8</a:t>
            </a:fld>
            <a:endParaRPr lang="en-US">
              <a:solidFill>
                <a:schemeClr val="tx1"/>
              </a:solidFill>
              <a:latin typeface="Calibri"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smtClean="0">
                <a:latin typeface="Verdana" pitchFamily="34" charset="0"/>
              </a:rPr>
              <a:t>You can put text in the window.</a:t>
            </a:r>
          </a:p>
        </p:txBody>
      </p:sp>
      <p:sp>
        <p:nvSpPr>
          <p:cNvPr id="62467"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lIns="91438" tIns="45719" rIns="91438" bIns="45719"/>
          <a:lstStyle/>
          <a:p>
            <a:fld id="{9776F779-EC88-4CB7-B5AA-670BF570E98C}" type="slidenum">
              <a:rPr lang="en-US">
                <a:solidFill>
                  <a:schemeClr val="tx1"/>
                </a:solidFill>
                <a:latin typeface="Arial" pitchFamily="34" charset="0"/>
                <a:ea typeface="MS PGothic" pitchFamily="34" charset="-128"/>
              </a:rPr>
              <a:pPr/>
              <a:t>9</a:t>
            </a:fld>
            <a:endParaRPr lang="en-US">
              <a:solidFill>
                <a:schemeClr val="tx1"/>
              </a:solidFill>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ln/>
          <a:extLst/>
        </p:spPr>
        <p:txBody>
          <a:bodyPr/>
          <a:lstStyle/>
          <a:p>
            <a:pPr>
              <a:defRPr/>
            </a:pPr>
            <a:r>
              <a:rPr lang="en-US" dirty="0" smtClean="0">
                <a:ea typeface="ＭＳ Ｐゴシック" charset="0"/>
              </a:rPr>
              <a:t>Something else for math teachers:</a:t>
            </a:r>
          </a:p>
          <a:p>
            <a:pPr>
              <a:defRPr/>
            </a:pPr>
            <a:r>
              <a:rPr lang="en-US" dirty="0" smtClean="0">
                <a:ea typeface="ＭＳ Ｐゴシック" charset="0"/>
              </a:rPr>
              <a:t>Make interactive manipulatives available to students for online testing on a test-by-test basis - </a:t>
            </a:r>
            <a:r>
              <a:rPr lang="en-US" dirty="0" smtClean="0">
                <a:latin typeface="Verdana" pitchFamily="34" charset="0"/>
              </a:rPr>
              <a:t>online ruler, protractor, compass, and calculators. </a:t>
            </a:r>
            <a:endParaRPr lang="en-US" dirty="0" smtClean="0">
              <a:ea typeface="ＭＳ Ｐゴシック" charset="0"/>
            </a:endParaRPr>
          </a:p>
          <a:p>
            <a:pPr marL="173336" indent="-173336">
              <a:buFont typeface="Arial"/>
              <a:buChar char="•"/>
              <a:defRPr/>
            </a:pPr>
            <a:r>
              <a:rPr lang="en-US" dirty="0" smtClean="0">
                <a:ea typeface="ＭＳ Ｐゴシック" charset="0"/>
              </a:rPr>
              <a:t>Images in the test tunnels and printed test booklets are not scaled down; this ensures image measurements remain as intended </a:t>
            </a:r>
          </a:p>
          <a:p>
            <a:pPr marL="173336" indent="-173336">
              <a:buFont typeface="Arial"/>
              <a:buChar char="•"/>
              <a:defRPr/>
            </a:pPr>
            <a:r>
              <a:rPr lang="en-US" dirty="0" smtClean="0">
                <a:ea typeface="ＭＳ Ｐゴシック" charset="0"/>
              </a:rPr>
              <a:t>Each manipulative has its own button, which will launch the tool </a:t>
            </a:r>
          </a:p>
          <a:p>
            <a:pPr marL="173336" indent="-173336">
              <a:buFont typeface="Arial"/>
              <a:buChar char="•"/>
              <a:defRPr/>
            </a:pPr>
            <a:r>
              <a:rPr lang="en-US" dirty="0" smtClean="0">
                <a:ea typeface="ＭＳ Ｐゴシック" charset="0"/>
              </a:rPr>
              <a:t>Note: Due to a Safari 5 defect, we are unable to support manipulatives on this browser; if you have a Mac, use Safari 6 or Google Chrome </a:t>
            </a:r>
          </a:p>
          <a:p>
            <a:pPr marL="173336" indent="-173336">
              <a:buFont typeface="Arial"/>
              <a:buChar char="•"/>
              <a:defRPr/>
            </a:pPr>
            <a:r>
              <a:rPr lang="en-US" dirty="0" smtClean="0">
                <a:ea typeface="ＭＳ Ｐゴシック" charset="0"/>
              </a:rPr>
              <a:t>Refer to the QRC</a:t>
            </a:r>
          </a:p>
          <a:p>
            <a:pPr>
              <a:buFontTx/>
              <a:buChar char="•"/>
              <a:defRPr/>
            </a:pPr>
            <a:endParaRPr lang="en-US" dirty="0" smtClean="0">
              <a:latin typeface="Verdana" pitchFamily="34" charset="0"/>
            </a:endParaRPr>
          </a:p>
          <a:p>
            <a:pPr>
              <a:defRPr/>
            </a:pPr>
            <a:endParaRPr lang="en-US" dirty="0" smtClean="0">
              <a:latin typeface="Verdana" pitchFamily="34" charset="0"/>
            </a:endParaRPr>
          </a:p>
          <a:p>
            <a:pPr>
              <a:defRPr/>
            </a:pPr>
            <a:endParaRPr lang="en-US" dirty="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w="9525">
            <a:noFill/>
            <a:miter lim="800000"/>
            <a:headEnd/>
            <a:tailEnd/>
          </a:ln>
        </p:spPr>
        <p:txBody>
          <a:bodyPr wrap="none" lIns="0" tIns="0" rIns="0" bIns="0" anchor="ctr"/>
          <a:lstStyle/>
          <a:p>
            <a:endParaRPr lang="en-US"/>
          </a:p>
        </p:txBody>
      </p:sp>
      <p:pic>
        <p:nvPicPr>
          <p:cNvPr id="3" name="Picture 10" descr="Pearson_Bound_White"/>
          <p:cNvPicPr>
            <a:picLocks noChangeAspect="1" noChangeArrowheads="1"/>
          </p:cNvPicPr>
          <p:nvPr userDrawn="1"/>
        </p:nvPicPr>
        <p:blipFill>
          <a:blip r:embed="rId2" cstate="print"/>
          <a:srcRect/>
          <a:stretch>
            <a:fillRect/>
          </a:stretch>
        </p:blipFill>
        <p:spPr bwMode="auto">
          <a:xfrm>
            <a:off x="7488238" y="6356350"/>
            <a:ext cx="1655762" cy="493713"/>
          </a:xfrm>
          <a:prstGeom prst="rect">
            <a:avLst/>
          </a:prstGeom>
          <a:noFill/>
          <a:ln w="9525">
            <a:noFill/>
            <a:miter lim="800000"/>
            <a:headEnd/>
            <a:tailEnd/>
          </a:ln>
        </p:spPr>
      </p:pic>
      <p:pic>
        <p:nvPicPr>
          <p:cNvPr id="4" name="Picture 12" descr="Pearson_Strap_Bound_White"/>
          <p:cNvPicPr>
            <a:picLocks noChangeAspect="1" noChangeArrowheads="1"/>
          </p:cNvPicPr>
          <p:nvPr userDrawn="1"/>
        </p:nvPicPr>
        <p:blipFill>
          <a:blip r:embed="rId3" cstate="print"/>
          <a:srcRect/>
          <a:stretch>
            <a:fillRect/>
          </a:stretch>
        </p:blipFill>
        <p:spPr bwMode="auto">
          <a:xfrm>
            <a:off x="0" y="6356350"/>
            <a:ext cx="1908175" cy="493713"/>
          </a:xfrm>
          <a:prstGeom prst="rect">
            <a:avLst/>
          </a:prstGeom>
          <a:noFill/>
          <a:ln w="9525">
            <a:noFill/>
            <a:miter lim="800000"/>
            <a:headEnd/>
            <a:tailEnd/>
          </a:ln>
        </p:spPr>
      </p:pic>
      <p:pic>
        <p:nvPicPr>
          <p:cNvPr id="5" name="Picture 17" descr="Always_Learning_Text_Blue_RGB"/>
          <p:cNvPicPr preferRelativeResize="0">
            <a:picLocks noChangeArrowheads="1"/>
          </p:cNvPicPr>
          <p:nvPr userDrawn="1"/>
        </p:nvPicPr>
        <p:blipFill>
          <a:blip r:embed="rId4" cstate="print"/>
          <a:srcRect/>
          <a:stretch>
            <a:fillRect/>
          </a:stretch>
        </p:blipFill>
        <p:spPr bwMode="auto">
          <a:xfrm>
            <a:off x="957263" y="2332038"/>
            <a:ext cx="7212012" cy="17383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036B4C92-696E-45E6-ACDA-3316D3FE6E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95288"/>
            <a:ext cx="2057400"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95288"/>
            <a:ext cx="60198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61158ABA-A298-486B-A496-83376E64E3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8B9B2504-3229-4485-ABE9-CBA2C6F2E5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FC8846B9-A57D-4DEC-BDE2-AD97D60E9A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8" name="Rectangle 6"/>
          <p:cNvSpPr>
            <a:spLocks noGrp="1" noChangeArrowheads="1"/>
          </p:cNvSpPr>
          <p:nvPr>
            <p:ph type="sldNum" sz="quarter" idx="11"/>
          </p:nvPr>
        </p:nvSpPr>
        <p:spPr>
          <a:ln/>
        </p:spPr>
        <p:txBody>
          <a:bodyPr/>
          <a:lstStyle>
            <a:lvl1pPr>
              <a:defRPr/>
            </a:lvl1pPr>
          </a:lstStyle>
          <a:p>
            <a:pPr>
              <a:defRPr/>
            </a:pPr>
            <a:fld id="{061B2621-6CC6-47D4-9E03-D8EA3BCC5C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4" name="Rectangle 6"/>
          <p:cNvSpPr>
            <a:spLocks noGrp="1" noChangeArrowheads="1"/>
          </p:cNvSpPr>
          <p:nvPr>
            <p:ph type="sldNum" sz="quarter" idx="11"/>
          </p:nvPr>
        </p:nvSpPr>
        <p:spPr>
          <a:ln/>
        </p:spPr>
        <p:txBody>
          <a:bodyPr/>
          <a:lstStyle>
            <a:lvl1pPr>
              <a:defRPr/>
            </a:lvl1pPr>
          </a:lstStyle>
          <a:p>
            <a:pPr>
              <a:defRPr/>
            </a:pPr>
            <a:fld id="{41315D6F-0C3D-4B26-81DC-417311D296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3" name="Rectangle 6"/>
          <p:cNvSpPr>
            <a:spLocks noGrp="1" noChangeArrowheads="1"/>
          </p:cNvSpPr>
          <p:nvPr>
            <p:ph type="sldNum" sz="quarter" idx="11"/>
          </p:nvPr>
        </p:nvSpPr>
        <p:spPr>
          <a:ln/>
        </p:spPr>
        <p:txBody>
          <a:bodyPr/>
          <a:lstStyle>
            <a:lvl1pPr>
              <a:defRPr/>
            </a:lvl1pPr>
          </a:lstStyle>
          <a:p>
            <a:pPr>
              <a:defRPr/>
            </a:pPr>
            <a:fld id="{D36CD978-ADF2-4951-AEE6-7B25AD1721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CD649732-ED54-425F-80A3-171CD064D1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303292F0-4720-45A0-B7BA-2C2DC553D2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w="9525">
            <a:noFill/>
            <a:miter lim="800000"/>
            <a:headEnd/>
            <a:tailEnd/>
          </a:ln>
        </p:spPr>
        <p:txBody>
          <a:bodyPr wrap="none" lIns="0" tIns="0" rIns="0" bIns="0" anchor="ctr"/>
          <a:lstStyle/>
          <a:p>
            <a:endParaRPr lang="en-US"/>
          </a:p>
        </p:txBody>
      </p:sp>
      <p:sp>
        <p:nvSpPr>
          <p:cNvPr id="1027" name="Rectangle 2"/>
          <p:cNvSpPr>
            <a:spLocks noGrp="1" noChangeArrowheads="1"/>
          </p:cNvSpPr>
          <p:nvPr>
            <p:ph type="title"/>
          </p:nvPr>
        </p:nvSpPr>
        <p:spPr bwMode="auto">
          <a:xfrm>
            <a:off x="3946525" y="395288"/>
            <a:ext cx="5197475" cy="59531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72069" name="Rectangle 5"/>
          <p:cNvSpPr>
            <a:spLocks noGrp="1" noChangeArrowheads="1"/>
          </p:cNvSpPr>
          <p:nvPr>
            <p:ph type="ftr" sz="quarter" idx="3"/>
          </p:nvPr>
        </p:nvSpPr>
        <p:spPr bwMode="gray">
          <a:xfrm>
            <a:off x="381000" y="6545263"/>
            <a:ext cx="498475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spcBef>
                <a:spcPct val="0"/>
              </a:spcBef>
              <a:defRPr sz="900">
                <a:solidFill>
                  <a:schemeClr val="bg1"/>
                </a:solidFill>
                <a:latin typeface="Arial" charset="0"/>
                <a:ea typeface="ＭＳ Ｐゴシック" charset="0"/>
                <a:cs typeface="ＭＳ Ｐゴシック" charset="0"/>
              </a:defRPr>
            </a:lvl1pPr>
          </a:lstStyle>
          <a:p>
            <a:pPr>
              <a:defRPr/>
            </a:pPr>
            <a:r>
              <a:rPr lang="en-US"/>
              <a:t>Presentation Title runs here  l  00/00/00</a:t>
            </a:r>
          </a:p>
        </p:txBody>
      </p:sp>
      <p:sp>
        <p:nvSpPr>
          <p:cNvPr id="472070" name="Rectangle 6"/>
          <p:cNvSpPr>
            <a:spLocks noGrp="1" noChangeArrowheads="1"/>
          </p:cNvSpPr>
          <p:nvPr>
            <p:ph type="sldNum" sz="quarter" idx="4"/>
          </p:nvPr>
        </p:nvSpPr>
        <p:spPr bwMode="gray">
          <a:xfrm>
            <a:off x="152400" y="6545263"/>
            <a:ext cx="331788"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defRPr sz="900">
                <a:solidFill>
                  <a:schemeClr val="bg1"/>
                </a:solidFill>
                <a:latin typeface="Arial" pitchFamily="34" charset="0"/>
              </a:defRPr>
            </a:lvl1pPr>
          </a:lstStyle>
          <a:p>
            <a:pPr>
              <a:defRPr/>
            </a:pPr>
            <a:fld id="{B0A92F24-B745-414E-9A69-5552E44EEC5D}" type="slidenum">
              <a:rPr lang="en-US"/>
              <a:pPr>
                <a:defRPr/>
              </a:pPr>
              <a:t>‹#›</a:t>
            </a:fld>
            <a:endParaRPr lang="en-US"/>
          </a:p>
        </p:txBody>
      </p:sp>
      <p:pic>
        <p:nvPicPr>
          <p:cNvPr id="1031" name="Picture 12" descr="Pearson_Bound_White"/>
          <p:cNvPicPr>
            <a:picLocks noChangeAspect="1" noChangeArrowheads="1"/>
          </p:cNvPicPr>
          <p:nvPr userDrawn="1"/>
        </p:nvPicPr>
        <p:blipFill>
          <a:blip r:embed="rId13" cstate="print"/>
          <a:srcRect/>
          <a:stretch>
            <a:fillRect/>
          </a:stretch>
        </p:blipFill>
        <p:spPr bwMode="auto">
          <a:xfrm>
            <a:off x="7488238" y="6356350"/>
            <a:ext cx="1655762" cy="493713"/>
          </a:xfrm>
          <a:prstGeom prst="rect">
            <a:avLst/>
          </a:prstGeom>
          <a:noFill/>
          <a:ln w="9525">
            <a:noFill/>
            <a:miter lim="800000"/>
            <a:headEnd/>
            <a:tailEnd/>
          </a:ln>
        </p:spPr>
      </p:pic>
      <p:pic>
        <p:nvPicPr>
          <p:cNvPr id="9" name="Picture 8"/>
          <p:cNvPicPr>
            <a:picLocks noChangeAspect="1" noChangeArrowheads="1"/>
          </p:cNvPicPr>
          <p:nvPr userDrawn="1"/>
        </p:nvPicPr>
        <p:blipFill>
          <a:blip r:embed="rId14" cstate="print"/>
          <a:srcRect/>
          <a:stretch>
            <a:fillRect/>
          </a:stretch>
        </p:blipFill>
        <p:spPr bwMode="auto">
          <a:xfrm>
            <a:off x="76200" y="228600"/>
            <a:ext cx="400564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53"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charset="0"/>
          <a:ea typeface="ＭＳ Ｐゴシック" charset="0"/>
          <a:cs typeface="Arial" charset="0"/>
        </a:defRPr>
      </a:lvl2pPr>
      <a:lvl3pPr algn="l" rtl="0" eaLnBrk="0" fontAlgn="base" hangingPunct="0">
        <a:spcBef>
          <a:spcPct val="0"/>
        </a:spcBef>
        <a:spcAft>
          <a:spcPct val="0"/>
        </a:spcAft>
        <a:defRPr sz="2400" b="1">
          <a:solidFill>
            <a:schemeClr val="accent1"/>
          </a:solidFill>
          <a:latin typeface="Verdana" charset="0"/>
          <a:ea typeface="ＭＳ Ｐゴシック" charset="0"/>
          <a:cs typeface="Arial" charset="0"/>
        </a:defRPr>
      </a:lvl3pPr>
      <a:lvl4pPr algn="l" rtl="0" eaLnBrk="0" fontAlgn="base" hangingPunct="0">
        <a:spcBef>
          <a:spcPct val="0"/>
        </a:spcBef>
        <a:spcAft>
          <a:spcPct val="0"/>
        </a:spcAft>
        <a:defRPr sz="2400" b="1">
          <a:solidFill>
            <a:schemeClr val="accent1"/>
          </a:solidFill>
          <a:latin typeface="Verdana" charset="0"/>
          <a:ea typeface="ＭＳ Ｐゴシック" charset="0"/>
          <a:cs typeface="Arial" charset="0"/>
        </a:defRPr>
      </a:lvl4pPr>
      <a:lvl5pPr algn="l" rtl="0" eaLnBrk="0" fontAlgn="base" hangingPunct="0">
        <a:spcBef>
          <a:spcPct val="0"/>
        </a:spcBef>
        <a:spcAft>
          <a:spcPct val="0"/>
        </a:spcAft>
        <a:defRPr sz="2400" b="1">
          <a:solidFill>
            <a:schemeClr val="accent1"/>
          </a:solidFill>
          <a:latin typeface="Verdana" charset="0"/>
          <a:ea typeface="ＭＳ Ｐゴシック" charset="0"/>
          <a:cs typeface="Arial" charset="0"/>
        </a:defRPr>
      </a:lvl5pPr>
      <a:lvl6pPr marL="457200" algn="l" rtl="0" fontAlgn="base">
        <a:spcBef>
          <a:spcPct val="0"/>
        </a:spcBef>
        <a:spcAft>
          <a:spcPct val="0"/>
        </a:spcAft>
        <a:defRPr sz="2400" b="1">
          <a:solidFill>
            <a:schemeClr val="accent1"/>
          </a:solidFill>
          <a:latin typeface="Verdana" charset="0"/>
          <a:ea typeface="ＭＳ Ｐゴシック" charset="0"/>
          <a:cs typeface="Arial" charset="0"/>
        </a:defRPr>
      </a:lvl6pPr>
      <a:lvl7pPr marL="914400" algn="l" rtl="0" fontAlgn="base">
        <a:spcBef>
          <a:spcPct val="0"/>
        </a:spcBef>
        <a:spcAft>
          <a:spcPct val="0"/>
        </a:spcAft>
        <a:defRPr sz="2400" b="1">
          <a:solidFill>
            <a:schemeClr val="accent1"/>
          </a:solidFill>
          <a:latin typeface="Verdana" charset="0"/>
          <a:ea typeface="ＭＳ Ｐゴシック" charset="0"/>
          <a:cs typeface="Arial" charset="0"/>
        </a:defRPr>
      </a:lvl7pPr>
      <a:lvl8pPr marL="1371600" algn="l" rtl="0" fontAlgn="base">
        <a:spcBef>
          <a:spcPct val="0"/>
        </a:spcBef>
        <a:spcAft>
          <a:spcPct val="0"/>
        </a:spcAft>
        <a:defRPr sz="2400" b="1">
          <a:solidFill>
            <a:schemeClr val="accent1"/>
          </a:solidFill>
          <a:latin typeface="Verdana" charset="0"/>
          <a:ea typeface="ＭＳ Ｐゴシック" charset="0"/>
          <a:cs typeface="Arial" charset="0"/>
        </a:defRPr>
      </a:lvl8pPr>
      <a:lvl9pPr marL="1828800" algn="l" rtl="0" fontAlgn="base">
        <a:spcBef>
          <a:spcPct val="0"/>
        </a:spcBef>
        <a:spcAft>
          <a:spcPct val="0"/>
        </a:spcAft>
        <a:defRPr sz="2400" b="1">
          <a:solidFill>
            <a:schemeClr val="accent1"/>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1295400"/>
            <a:ext cx="5105400" cy="533400"/>
          </a:xfrm>
        </p:spPr>
        <p:txBody>
          <a:bodyPr/>
          <a:lstStyle/>
          <a:p>
            <a:pPr eaLnBrk="1" hangingPunct="1"/>
            <a:r>
              <a:rPr lang="en-US" dirty="0" smtClean="0">
                <a:solidFill>
                  <a:srgbClr val="213384"/>
                </a:solidFill>
              </a:rPr>
              <a:t>What is Assessment Admin?</a:t>
            </a:r>
          </a:p>
        </p:txBody>
      </p:sp>
      <p:sp>
        <p:nvSpPr>
          <p:cNvPr id="10243" name="Rectangle 3"/>
          <p:cNvSpPr>
            <a:spLocks noGrp="1" noChangeArrowheads="1"/>
          </p:cNvSpPr>
          <p:nvPr>
            <p:ph idx="1"/>
          </p:nvPr>
        </p:nvSpPr>
        <p:spPr>
          <a:xfrm>
            <a:off x="457200" y="2103437"/>
            <a:ext cx="8229600" cy="4525963"/>
          </a:xfrm>
        </p:spPr>
        <p:txBody>
          <a:bodyPr/>
          <a:lstStyle/>
          <a:p>
            <a:pPr lvl="0" eaLnBrk="1" hangingPunct="1">
              <a:spcBef>
                <a:spcPts val="600"/>
              </a:spcBef>
              <a:buClr>
                <a:schemeClr val="accent1"/>
              </a:buClr>
              <a:buSzPct val="135000"/>
              <a:buFont typeface="Arial" pitchFamily="34" charset="0"/>
              <a:buChar char="•"/>
              <a:defRPr/>
            </a:pPr>
            <a:r>
              <a:rPr lang="en-US" dirty="0" smtClean="0">
                <a:solidFill>
                  <a:srgbClr val="000000"/>
                </a:solidFill>
                <a:latin typeface="Arial"/>
              </a:rPr>
              <a:t>Districts, schools and teachers may create and administer assessments online using ISEE</a:t>
            </a:r>
          </a:p>
          <a:p>
            <a:pPr marL="0" lvl="0" indent="0" eaLnBrk="1" hangingPunct="1">
              <a:spcBef>
                <a:spcPts val="600"/>
              </a:spcBef>
              <a:buSzPct val="135000"/>
              <a:defRPr/>
            </a:pPr>
            <a:endParaRPr lang="en-US" dirty="0" smtClean="0">
              <a:solidFill>
                <a:srgbClr val="000000"/>
              </a:solidFill>
              <a:latin typeface="Arial"/>
            </a:endParaRPr>
          </a:p>
          <a:p>
            <a:pPr lvl="0" eaLnBrk="1" hangingPunct="1">
              <a:spcBef>
                <a:spcPts val="600"/>
              </a:spcBef>
              <a:buClr>
                <a:schemeClr val="accent1"/>
              </a:buClr>
              <a:buSzPct val="135000"/>
              <a:buFont typeface="Arial" pitchFamily="34" charset="0"/>
              <a:buChar char="•"/>
              <a:defRPr/>
            </a:pPr>
            <a:r>
              <a:rPr lang="en-US" dirty="0" smtClean="0">
                <a:solidFill>
                  <a:srgbClr val="000000"/>
                </a:solidFill>
                <a:latin typeface="Arial"/>
              </a:rPr>
              <a:t>Teachers can use ISEE to:</a:t>
            </a:r>
          </a:p>
          <a:p>
            <a:pPr marL="971550" lvl="2" indent="-342900" eaLnBrk="1" hangingPunct="1">
              <a:spcBef>
                <a:spcPts val="600"/>
              </a:spcBef>
              <a:buSzPct val="135000"/>
              <a:buFont typeface="Arial" pitchFamily="34" charset="0"/>
              <a:buChar char="−"/>
              <a:defRPr/>
            </a:pPr>
            <a:r>
              <a:rPr lang="en-US" dirty="0" smtClean="0">
                <a:solidFill>
                  <a:srgbClr val="000000"/>
                </a:solidFill>
                <a:latin typeface="Arial"/>
                <a:ea typeface="ＭＳ Ｐゴシック" pitchFamily="34" charset="-128"/>
              </a:rPr>
              <a:t>Create and administer their own items and assessments for formative purposes</a:t>
            </a:r>
          </a:p>
          <a:p>
            <a:pPr marL="971550" lvl="2" indent="-342900" eaLnBrk="1" hangingPunct="1">
              <a:spcBef>
                <a:spcPts val="600"/>
              </a:spcBef>
              <a:buSzPct val="135000"/>
              <a:buFont typeface="Arial" pitchFamily="34" charset="0"/>
              <a:buChar char="−"/>
              <a:defRPr/>
            </a:pPr>
            <a:r>
              <a:rPr lang="en-US" dirty="0" smtClean="0">
                <a:solidFill>
                  <a:srgbClr val="000000"/>
                </a:solidFill>
                <a:latin typeface="Arial"/>
                <a:ea typeface="ＭＳ Ｐゴシック" pitchFamily="34" charset="-128"/>
              </a:rPr>
              <a:t>Quickly assess what students know about a particular topic</a:t>
            </a:r>
            <a:endParaRPr lang="en-US" dirty="0">
              <a:solidFill>
                <a:srgbClr val="000000"/>
              </a:solidFill>
              <a:latin typeface="Arial"/>
              <a:ea typeface="ＭＳ Ｐゴシック" pitchFamily="34" charset="-128"/>
            </a:endParaRPr>
          </a:p>
        </p:txBody>
      </p:sp>
      <p:sp>
        <p:nvSpPr>
          <p:cNvPr id="10244" name="Slide Number Placeholder 3"/>
          <p:cNvSpPr>
            <a:spLocks noGrp="1"/>
          </p:cNvSpPr>
          <p:nvPr>
            <p:ph type="sldNum" sz="quarter" idx="4294967295"/>
          </p:nvPr>
        </p:nvSpPr>
        <p:spPr>
          <a:xfrm>
            <a:off x="152400" y="6545263"/>
            <a:ext cx="331788" cy="179387"/>
          </a:xfrm>
          <a:noFill/>
          <a:ln>
            <a:miter lim="800000"/>
            <a:headEnd/>
            <a:tailEnd/>
          </a:ln>
        </p:spPr>
        <p:txBody>
          <a:bodyPr/>
          <a:lstStyle/>
          <a:p>
            <a:fld id="{95F77FB2-1CF1-4A12-B7D7-39AE31110557}" type="slidenum">
              <a:rPr lang="en-US" smtClean="0">
                <a:solidFill>
                  <a:schemeClr val="tx1"/>
                </a:solidFill>
              </a:rPr>
              <a:pPr/>
              <a:t>1</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708525" y="304800"/>
            <a:ext cx="4435475" cy="976312"/>
          </a:xfrm>
        </p:spPr>
        <p:txBody>
          <a:bodyPr/>
          <a:lstStyle/>
          <a:p>
            <a:r>
              <a:rPr lang="en-US" altLang="en-US" dirty="0" smtClean="0">
                <a:solidFill>
                  <a:srgbClr val="282F83"/>
                </a:solidFill>
              </a:rPr>
              <a:t>Math </a:t>
            </a:r>
            <a:r>
              <a:rPr lang="en-US" altLang="en-US" dirty="0" err="1" smtClean="0">
                <a:solidFill>
                  <a:srgbClr val="282F83"/>
                </a:solidFill>
              </a:rPr>
              <a:t>Manipulatives</a:t>
            </a:r>
            <a:r>
              <a:rPr lang="en-US" altLang="en-US" dirty="0" smtClean="0">
                <a:solidFill>
                  <a:srgbClr val="282F83"/>
                </a:solidFill>
              </a:rPr>
              <a:t> and Tools</a:t>
            </a:r>
          </a:p>
        </p:txBody>
      </p:sp>
      <p:sp>
        <p:nvSpPr>
          <p:cNvPr id="22531" name="Slide Number Placeholder 1"/>
          <p:cNvSpPr>
            <a:spLocks noGrp="1"/>
          </p:cNvSpPr>
          <p:nvPr>
            <p:ph type="sldNum" sz="quarter" idx="4294967295"/>
          </p:nvPr>
        </p:nvSpPr>
        <p:spPr>
          <a:xfrm>
            <a:off x="381000" y="6678613"/>
            <a:ext cx="4984750" cy="179387"/>
          </a:xfrm>
          <a:noFill/>
        </p:spPr>
        <p:txBody>
          <a:bodyPr lIns="91435" tIns="45718" rIns="91435" bIns="45718"/>
          <a:lstStyle/>
          <a:p>
            <a:fld id="{438CF28C-9A35-4B6E-85A9-D9FB28E0970C}" type="slidenum">
              <a:rPr lang="en-US" altLang="en-US" sz="1800"/>
              <a:pPr/>
              <a:t>10</a:t>
            </a:fld>
            <a:endParaRPr lang="en-US" altLang="en-US" sz="1800" dirty="0"/>
          </a:p>
        </p:txBody>
      </p:sp>
      <p:pic>
        <p:nvPicPr>
          <p:cNvPr id="22532" name="Picture 3"/>
          <p:cNvPicPr>
            <a:picLocks noChangeAspect="1"/>
          </p:cNvPicPr>
          <p:nvPr/>
        </p:nvPicPr>
        <p:blipFill>
          <a:blip r:embed="rId3" cstate="print"/>
          <a:srcRect/>
          <a:stretch>
            <a:fillRect/>
          </a:stretch>
        </p:blipFill>
        <p:spPr bwMode="auto">
          <a:xfrm>
            <a:off x="446484" y="1618506"/>
            <a:ext cx="8274472" cy="3643313"/>
          </a:xfrm>
          <a:prstGeom prst="rect">
            <a:avLst/>
          </a:prstGeom>
          <a:noFill/>
          <a:ln w="25400">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2269257" y="1741289"/>
            <a:ext cx="6629176" cy="849437"/>
          </a:xfrm>
          <a:prstGeom prst="rect">
            <a:avLst/>
          </a:prstGeom>
          <a:noFill/>
          <a:ln w="19050">
            <a:noFill/>
            <a:miter lim="800000"/>
            <a:headEnd/>
            <a:tailEnd/>
          </a:ln>
        </p:spPr>
      </p:pic>
      <p:sp>
        <p:nvSpPr>
          <p:cNvPr id="4" name="Rectangle 3"/>
          <p:cNvSpPr/>
          <p:nvPr/>
        </p:nvSpPr>
        <p:spPr>
          <a:xfrm>
            <a:off x="4250531" y="2571750"/>
            <a:ext cx="4464844" cy="59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783083" y="61393"/>
            <a:ext cx="3913317" cy="596057"/>
          </a:xfrm>
        </p:spPr>
        <p:txBody>
          <a:bodyPr/>
          <a:lstStyle/>
          <a:p>
            <a:r>
              <a:rPr lang="en-US" altLang="en-US" sz="2500" dirty="0" smtClean="0"/>
              <a:t>Hot Spot Items</a:t>
            </a:r>
          </a:p>
        </p:txBody>
      </p:sp>
      <p:sp>
        <p:nvSpPr>
          <p:cNvPr id="4" name="Content Placeholder 2"/>
          <p:cNvSpPr txBox="1">
            <a:spLocks/>
          </p:cNvSpPr>
          <p:nvPr/>
        </p:nvSpPr>
        <p:spPr>
          <a:xfrm>
            <a:off x="466576" y="1037481"/>
            <a:ext cx="8229824" cy="5668119"/>
          </a:xfrm>
          <a:prstGeom prst="rect">
            <a:avLst/>
          </a:prstGeom>
        </p:spPr>
        <p:txBody>
          <a:bodyPr lIns="95766" tIns="47883" rIns="95766" bIns="47883"/>
          <a:lstStyle>
            <a:lvl1pPr marL="342900" indent="-342900" algn="l" rtl="0" fontAlgn="base">
              <a:spcBef>
                <a:spcPct val="0"/>
              </a:spcBef>
              <a:spcAft>
                <a:spcPct val="0"/>
              </a:spcAft>
              <a:buSzPct val="80000"/>
              <a:buFont typeface="Verdana" pitchFamily="34" charset="0"/>
              <a:defRPr sz="2400" b="1">
                <a:solidFill>
                  <a:schemeClr val="tx2"/>
                </a:solidFill>
                <a:latin typeface="+mn-lt"/>
                <a:ea typeface="+mn-ea"/>
                <a:cs typeface="+mn-cs"/>
              </a:defRPr>
            </a:lvl1pPr>
            <a:lvl2pPr marL="3175" indent="-1588" algn="l" rtl="0" fontAlgn="base">
              <a:spcBef>
                <a:spcPct val="0"/>
              </a:spcBef>
              <a:spcAft>
                <a:spcPct val="0"/>
              </a:spcAft>
              <a:buSzPct val="80000"/>
              <a:buFont typeface="Verdana" pitchFamily="34" charset="0"/>
              <a:defRPr sz="2400">
                <a:solidFill>
                  <a:schemeClr val="tx1"/>
                </a:solidFill>
                <a:latin typeface="+mn-lt"/>
                <a:cs typeface="+mn-cs"/>
              </a:defRPr>
            </a:lvl2pPr>
            <a:lvl3pPr marL="879475" indent="-165100" algn="l" rtl="0" fontAlgn="base">
              <a:spcBef>
                <a:spcPct val="0"/>
              </a:spcBef>
              <a:spcAft>
                <a:spcPct val="0"/>
              </a:spcAft>
              <a:buSzPct val="80000"/>
              <a:buFont typeface="Arial" pitchFamily="34" charset="0"/>
              <a:buChar char="–"/>
              <a:defRPr sz="2400">
                <a:solidFill>
                  <a:schemeClr val="tx1"/>
                </a:solidFill>
                <a:latin typeface="+mn-lt"/>
                <a:cs typeface="+mn-cs"/>
              </a:defRPr>
            </a:lvl3pPr>
            <a:lvl4pPr marL="1243013" indent="-184150" algn="l" rtl="0" fontAlgn="base">
              <a:spcBef>
                <a:spcPct val="0"/>
              </a:spcBef>
              <a:spcAft>
                <a:spcPct val="0"/>
              </a:spcAft>
              <a:buSzPct val="80000"/>
              <a:buFont typeface="Arial" pitchFamily="34" charset="0"/>
              <a:buChar char="○"/>
              <a:defRPr sz="2400">
                <a:solidFill>
                  <a:schemeClr val="tx1"/>
                </a:solidFill>
                <a:latin typeface="+mn-lt"/>
                <a:cs typeface="+mn-cs"/>
              </a:defRPr>
            </a:lvl4pPr>
            <a:lvl5pPr marL="2057400" indent="-228600" algn="l" rtl="0" fontAlgn="base">
              <a:spcBef>
                <a:spcPct val="0"/>
              </a:spcBef>
              <a:spcAft>
                <a:spcPct val="0"/>
              </a:spcAft>
              <a:buChar char="»"/>
              <a:defRPr sz="2400">
                <a:solidFill>
                  <a:schemeClr val="tx1"/>
                </a:solidFill>
                <a:latin typeface="+mn-lt"/>
                <a:cs typeface="+mn-cs"/>
              </a:defRPr>
            </a:lvl5pPr>
            <a:lvl6pPr marL="2514600" indent="-228600" algn="l" rtl="0" eaLnBrk="1" fontAlgn="base" hangingPunct="1">
              <a:spcBef>
                <a:spcPct val="0"/>
              </a:spcBef>
              <a:spcAft>
                <a:spcPct val="0"/>
              </a:spcAft>
              <a:buChar char="»"/>
              <a:defRPr sz="2400">
                <a:solidFill>
                  <a:schemeClr val="tx1"/>
                </a:solidFill>
                <a:latin typeface="+mn-lt"/>
                <a:cs typeface="+mn-cs"/>
              </a:defRPr>
            </a:lvl6pPr>
            <a:lvl7pPr marL="2971800" indent="-228600" algn="l" rtl="0" eaLnBrk="1" fontAlgn="base" hangingPunct="1">
              <a:spcBef>
                <a:spcPct val="0"/>
              </a:spcBef>
              <a:spcAft>
                <a:spcPct val="0"/>
              </a:spcAft>
              <a:buChar char="»"/>
              <a:defRPr sz="2400">
                <a:solidFill>
                  <a:schemeClr val="tx1"/>
                </a:solidFill>
                <a:latin typeface="+mn-lt"/>
                <a:cs typeface="+mn-cs"/>
              </a:defRPr>
            </a:lvl7pPr>
            <a:lvl8pPr marL="3429000" indent="-228600" algn="l" rtl="0" eaLnBrk="1" fontAlgn="base" hangingPunct="1">
              <a:spcBef>
                <a:spcPct val="0"/>
              </a:spcBef>
              <a:spcAft>
                <a:spcPct val="0"/>
              </a:spcAft>
              <a:buChar char="»"/>
              <a:defRPr sz="2400">
                <a:solidFill>
                  <a:schemeClr val="tx1"/>
                </a:solidFill>
                <a:latin typeface="+mn-lt"/>
                <a:cs typeface="+mn-cs"/>
              </a:defRPr>
            </a:lvl8pPr>
            <a:lvl9pPr marL="3886200" indent="-228600" algn="l" rtl="0" eaLnBrk="1" fontAlgn="base" hangingPunct="1">
              <a:spcBef>
                <a:spcPct val="0"/>
              </a:spcBef>
              <a:spcAft>
                <a:spcPct val="0"/>
              </a:spcAft>
              <a:buChar char="»"/>
              <a:defRPr sz="2400">
                <a:solidFill>
                  <a:schemeClr val="tx1"/>
                </a:solidFill>
                <a:latin typeface="+mn-lt"/>
                <a:cs typeface="+mn-cs"/>
              </a:defRPr>
            </a:lvl9pPr>
          </a:lstStyle>
          <a:p>
            <a:pPr marL="299269" indent="-299269">
              <a:buFont typeface="Arial" panose="020B0604020202020204" pitchFamily="34" charset="0"/>
              <a:buChar char="•"/>
              <a:defRPr/>
            </a:pPr>
            <a:r>
              <a:rPr lang="en-US" sz="1700" b="0" dirty="0">
                <a:solidFill>
                  <a:schemeClr val="tx1"/>
                </a:solidFill>
              </a:rPr>
              <a:t>Single and multiple selection items can </a:t>
            </a:r>
            <a:r>
              <a:rPr lang="en-US" sz="1700" b="0" dirty="0" smtClean="0">
                <a:solidFill>
                  <a:schemeClr val="tx1"/>
                </a:solidFill>
              </a:rPr>
              <a:t>be </a:t>
            </a:r>
            <a:r>
              <a:rPr lang="en-US" sz="1700" b="0" dirty="0">
                <a:solidFill>
                  <a:schemeClr val="tx1"/>
                </a:solidFill>
              </a:rPr>
              <a:t>authored in Schoolnet</a:t>
            </a:r>
          </a:p>
          <a:p>
            <a:pPr marL="299269" indent="-299269">
              <a:buFont typeface="Arial" panose="020B0604020202020204" pitchFamily="34" charset="0"/>
              <a:buChar char="•"/>
              <a:defRPr/>
            </a:pPr>
            <a:r>
              <a:rPr lang="en-US" sz="1700" b="0" dirty="0">
                <a:solidFill>
                  <a:schemeClr val="tx1"/>
                </a:solidFill>
              </a:rPr>
              <a:t>Online tests only</a:t>
            </a:r>
          </a:p>
          <a:p>
            <a:pPr marL="299269" indent="-299269">
              <a:buFont typeface="Arial" panose="020B0604020202020204" pitchFamily="34" charset="0"/>
              <a:buChar char="•"/>
              <a:defRPr/>
            </a:pPr>
            <a:r>
              <a:rPr lang="en-US" sz="1700" b="0" dirty="0">
                <a:solidFill>
                  <a:schemeClr val="tx1"/>
                </a:solidFill>
              </a:rPr>
              <a:t>Hot Spot shapes can be defined as rectangles, circles, or polygons</a:t>
            </a:r>
          </a:p>
          <a:p>
            <a:pPr marL="299269" indent="-299269">
              <a:buFont typeface="Arial" panose="020B0604020202020204" pitchFamily="34" charset="0"/>
              <a:buChar char="•"/>
              <a:defRPr/>
            </a:pPr>
            <a:r>
              <a:rPr lang="en-US" sz="1500" b="0" i="1" dirty="0">
                <a:solidFill>
                  <a:schemeClr val="tx1"/>
                </a:solidFill>
              </a:rPr>
              <a:t>IE 8 users are required to upgrade their browser version or download the Google Chrome Frame plug-in in order to author or edit hot spot items</a:t>
            </a:r>
          </a:p>
          <a:p>
            <a:pPr marL="355797" indent="-355797">
              <a:buFontTx/>
              <a:buChar char="-"/>
              <a:defRPr/>
            </a:pPr>
            <a:endParaRPr lang="en-US" sz="1700" dirty="0">
              <a:solidFill>
                <a:schemeClr val="bg1">
                  <a:lumMod val="50000"/>
                </a:schemeClr>
              </a:solidFill>
            </a:endParaRPr>
          </a:p>
          <a:p>
            <a:pPr marL="561959" lvl="2" indent="0">
              <a:buNone/>
              <a:defRPr/>
            </a:pPr>
            <a:endParaRPr lang="en-US" sz="1700" dirty="0"/>
          </a:p>
          <a:p>
            <a:pPr marL="0" lvl="1" indent="0">
              <a:defRPr/>
            </a:pPr>
            <a:endParaRPr lang="en-US" sz="1700" dirty="0"/>
          </a:p>
          <a:p>
            <a:pPr marL="0" indent="0">
              <a:defRPr/>
            </a:pPr>
            <a:endParaRPr lang="en-US" sz="1900" b="0" kern="0" dirty="0"/>
          </a:p>
          <a:p>
            <a:pPr marL="0" indent="0">
              <a:defRPr/>
            </a:pPr>
            <a:endParaRPr lang="en-US" kern="0" dirty="0"/>
          </a:p>
        </p:txBody>
      </p:sp>
      <p:sp>
        <p:nvSpPr>
          <p:cNvPr id="5" name="Content Placeholder 2"/>
          <p:cNvSpPr txBox="1">
            <a:spLocks/>
          </p:cNvSpPr>
          <p:nvPr/>
        </p:nvSpPr>
        <p:spPr>
          <a:xfrm>
            <a:off x="466576" y="744513"/>
            <a:ext cx="8229824" cy="5668119"/>
          </a:xfrm>
          <a:prstGeom prst="rect">
            <a:avLst/>
          </a:prstGeom>
        </p:spPr>
        <p:txBody>
          <a:bodyPr lIns="95766" tIns="47883" rIns="95766" bIns="47883"/>
          <a:lstStyle>
            <a:lvl1pPr marL="342900" indent="-342900" algn="l" rtl="0" fontAlgn="base">
              <a:spcBef>
                <a:spcPct val="0"/>
              </a:spcBef>
              <a:spcAft>
                <a:spcPct val="0"/>
              </a:spcAft>
              <a:buSzPct val="80000"/>
              <a:buFont typeface="Verdana" pitchFamily="34" charset="0"/>
              <a:defRPr sz="2400" b="1">
                <a:solidFill>
                  <a:schemeClr val="tx2"/>
                </a:solidFill>
                <a:latin typeface="+mn-lt"/>
                <a:ea typeface="+mn-ea"/>
                <a:cs typeface="+mn-cs"/>
              </a:defRPr>
            </a:lvl1pPr>
            <a:lvl2pPr marL="3175" indent="-1588" algn="l" rtl="0" fontAlgn="base">
              <a:spcBef>
                <a:spcPct val="0"/>
              </a:spcBef>
              <a:spcAft>
                <a:spcPct val="0"/>
              </a:spcAft>
              <a:buSzPct val="80000"/>
              <a:buFont typeface="Verdana" pitchFamily="34" charset="0"/>
              <a:defRPr sz="2400">
                <a:solidFill>
                  <a:schemeClr val="tx1"/>
                </a:solidFill>
                <a:latin typeface="+mn-lt"/>
                <a:cs typeface="+mn-cs"/>
              </a:defRPr>
            </a:lvl2pPr>
            <a:lvl3pPr marL="879475" indent="-165100" algn="l" rtl="0" fontAlgn="base">
              <a:spcBef>
                <a:spcPct val="0"/>
              </a:spcBef>
              <a:spcAft>
                <a:spcPct val="0"/>
              </a:spcAft>
              <a:buSzPct val="80000"/>
              <a:buFont typeface="Arial" pitchFamily="34" charset="0"/>
              <a:buChar char="–"/>
              <a:defRPr sz="2400">
                <a:solidFill>
                  <a:schemeClr val="tx1"/>
                </a:solidFill>
                <a:latin typeface="+mn-lt"/>
                <a:cs typeface="+mn-cs"/>
              </a:defRPr>
            </a:lvl3pPr>
            <a:lvl4pPr marL="1243013" indent="-184150" algn="l" rtl="0" fontAlgn="base">
              <a:spcBef>
                <a:spcPct val="0"/>
              </a:spcBef>
              <a:spcAft>
                <a:spcPct val="0"/>
              </a:spcAft>
              <a:buSzPct val="80000"/>
              <a:buFont typeface="Arial" pitchFamily="34" charset="0"/>
              <a:buChar char="○"/>
              <a:defRPr sz="2400">
                <a:solidFill>
                  <a:schemeClr val="tx1"/>
                </a:solidFill>
                <a:latin typeface="+mn-lt"/>
                <a:cs typeface="+mn-cs"/>
              </a:defRPr>
            </a:lvl4pPr>
            <a:lvl5pPr marL="2057400" indent="-228600" algn="l" rtl="0" fontAlgn="base">
              <a:spcBef>
                <a:spcPct val="0"/>
              </a:spcBef>
              <a:spcAft>
                <a:spcPct val="0"/>
              </a:spcAft>
              <a:buChar char="»"/>
              <a:defRPr sz="2400">
                <a:solidFill>
                  <a:schemeClr val="tx1"/>
                </a:solidFill>
                <a:latin typeface="+mn-lt"/>
                <a:cs typeface="+mn-cs"/>
              </a:defRPr>
            </a:lvl5pPr>
            <a:lvl6pPr marL="2514600" indent="-228600" algn="l" rtl="0" eaLnBrk="1" fontAlgn="base" hangingPunct="1">
              <a:spcBef>
                <a:spcPct val="0"/>
              </a:spcBef>
              <a:spcAft>
                <a:spcPct val="0"/>
              </a:spcAft>
              <a:buChar char="»"/>
              <a:defRPr sz="2400">
                <a:solidFill>
                  <a:schemeClr val="tx1"/>
                </a:solidFill>
                <a:latin typeface="+mn-lt"/>
                <a:cs typeface="+mn-cs"/>
              </a:defRPr>
            </a:lvl6pPr>
            <a:lvl7pPr marL="2971800" indent="-228600" algn="l" rtl="0" eaLnBrk="1" fontAlgn="base" hangingPunct="1">
              <a:spcBef>
                <a:spcPct val="0"/>
              </a:spcBef>
              <a:spcAft>
                <a:spcPct val="0"/>
              </a:spcAft>
              <a:buChar char="»"/>
              <a:defRPr sz="2400">
                <a:solidFill>
                  <a:schemeClr val="tx1"/>
                </a:solidFill>
                <a:latin typeface="+mn-lt"/>
                <a:cs typeface="+mn-cs"/>
              </a:defRPr>
            </a:lvl7pPr>
            <a:lvl8pPr marL="3429000" indent="-228600" algn="l" rtl="0" eaLnBrk="1" fontAlgn="base" hangingPunct="1">
              <a:spcBef>
                <a:spcPct val="0"/>
              </a:spcBef>
              <a:spcAft>
                <a:spcPct val="0"/>
              </a:spcAft>
              <a:buChar char="»"/>
              <a:defRPr sz="2400">
                <a:solidFill>
                  <a:schemeClr val="tx1"/>
                </a:solidFill>
                <a:latin typeface="+mn-lt"/>
                <a:cs typeface="+mn-cs"/>
              </a:defRPr>
            </a:lvl8pPr>
            <a:lvl9pPr marL="3886200" indent="-228600" algn="l" rtl="0" eaLnBrk="1" fontAlgn="base" hangingPunct="1">
              <a:spcBef>
                <a:spcPct val="0"/>
              </a:spcBef>
              <a:spcAft>
                <a:spcPct val="0"/>
              </a:spcAft>
              <a:buChar char="»"/>
              <a:defRPr sz="2400">
                <a:solidFill>
                  <a:schemeClr val="tx1"/>
                </a:solidFill>
                <a:latin typeface="+mn-lt"/>
                <a:cs typeface="+mn-cs"/>
              </a:defRPr>
            </a:lvl9pPr>
          </a:lstStyle>
          <a:p>
            <a:pPr marL="0" indent="0">
              <a:defRPr/>
            </a:pPr>
            <a:endParaRPr lang="en-US" sz="1900" b="0" kern="0" dirty="0"/>
          </a:p>
          <a:p>
            <a:pPr marL="0" indent="0">
              <a:defRPr/>
            </a:pPr>
            <a:endParaRPr lang="en-US" kern="0" dirty="0"/>
          </a:p>
        </p:txBody>
      </p:sp>
      <p:pic>
        <p:nvPicPr>
          <p:cNvPr id="21509" name="Picture 2"/>
          <p:cNvPicPr>
            <a:picLocks noChangeAspect="1" noChangeArrowheads="1"/>
          </p:cNvPicPr>
          <p:nvPr/>
        </p:nvPicPr>
        <p:blipFill>
          <a:blip r:embed="rId3" cstate="print"/>
          <a:srcRect/>
          <a:stretch>
            <a:fillRect/>
          </a:stretch>
        </p:blipFill>
        <p:spPr bwMode="auto">
          <a:xfrm>
            <a:off x="466577" y="2684636"/>
            <a:ext cx="5393531" cy="3639964"/>
          </a:xfrm>
          <a:prstGeom prst="rect">
            <a:avLst/>
          </a:prstGeom>
          <a:noFill/>
          <a:ln w="9525">
            <a:solidFill>
              <a:schemeClr val="tx1"/>
            </a:solidFill>
            <a:miter lim="800000"/>
            <a:headEnd/>
            <a:tailEnd/>
          </a:ln>
        </p:spPr>
      </p:pic>
      <p:pic>
        <p:nvPicPr>
          <p:cNvPr id="21510" name="Picture 3"/>
          <p:cNvPicPr>
            <a:picLocks noChangeAspect="1" noChangeArrowheads="1"/>
          </p:cNvPicPr>
          <p:nvPr/>
        </p:nvPicPr>
        <p:blipFill>
          <a:blip r:embed="rId4" cstate="print"/>
          <a:srcRect/>
          <a:stretch>
            <a:fillRect/>
          </a:stretch>
        </p:blipFill>
        <p:spPr bwMode="auto">
          <a:xfrm>
            <a:off x="6247434" y="2683521"/>
            <a:ext cx="2390924" cy="3296171"/>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6"/>
          <p:cNvSpPr>
            <a:spLocks noGrp="1"/>
          </p:cNvSpPr>
          <p:nvPr>
            <p:ph type="sldNum" sz="quarter" idx="10"/>
          </p:nvPr>
        </p:nvSpPr>
        <p:spPr>
          <a:xfrm>
            <a:off x="6553275" y="6248549"/>
            <a:ext cx="1905372" cy="456531"/>
          </a:xfrm>
          <a:noFill/>
          <a:ln w="9525"/>
        </p:spPr>
        <p:txBody>
          <a:bodyPr lIns="91435" tIns="45718" rIns="91435" bIns="45718"/>
          <a:lstStyle/>
          <a:p>
            <a:fld id="{AAAD3C2B-BE49-4D32-9E83-2D3862DED6DD}" type="slidenum">
              <a:rPr lang="en-US" sz="700">
                <a:solidFill>
                  <a:srgbClr val="808080"/>
                </a:solidFill>
                <a:ea typeface="MS PGothic" pitchFamily="34" charset="-128"/>
              </a:rPr>
              <a:pPr/>
              <a:t>12</a:t>
            </a:fld>
            <a:endParaRPr lang="en-US" sz="700" dirty="0">
              <a:solidFill>
                <a:srgbClr val="808080"/>
              </a:solidFill>
              <a:ea typeface="MS PGothic" pitchFamily="34" charset="-128"/>
            </a:endParaRPr>
          </a:p>
        </p:txBody>
      </p:sp>
      <p:sp>
        <p:nvSpPr>
          <p:cNvPr id="65538" name="Title 1"/>
          <p:cNvSpPr>
            <a:spLocks noGrp="1"/>
          </p:cNvSpPr>
          <p:nvPr>
            <p:ph type="title"/>
          </p:nvPr>
        </p:nvSpPr>
        <p:spPr>
          <a:xfrm>
            <a:off x="4343400" y="228600"/>
            <a:ext cx="4572000" cy="792162"/>
          </a:xfrm>
        </p:spPr>
        <p:txBody>
          <a:bodyPr/>
          <a:lstStyle/>
          <a:p>
            <a:r>
              <a:rPr lang="en-US" dirty="0" smtClean="0"/>
              <a:t>Item Visibility Options</a:t>
            </a:r>
            <a:br>
              <a:rPr lang="en-US" dirty="0" smtClean="0"/>
            </a:br>
            <a:r>
              <a:rPr lang="en-US" dirty="0" smtClean="0"/>
              <a:t>(Administrator View)</a:t>
            </a:r>
          </a:p>
        </p:txBody>
      </p:sp>
      <p:pic>
        <p:nvPicPr>
          <p:cNvPr id="24581" name="Picture 5"/>
          <p:cNvPicPr>
            <a:picLocks noChangeAspect="1" noChangeArrowheads="1"/>
          </p:cNvPicPr>
          <p:nvPr/>
        </p:nvPicPr>
        <p:blipFill>
          <a:blip r:embed="rId3" cstate="print"/>
          <a:srcRect/>
          <a:stretch>
            <a:fillRect/>
          </a:stretch>
        </p:blipFill>
        <p:spPr bwMode="auto">
          <a:xfrm>
            <a:off x="1371824" y="929804"/>
            <a:ext cx="5105549" cy="5392415"/>
          </a:xfrm>
          <a:prstGeom prst="rect">
            <a:avLst/>
          </a:prstGeom>
          <a:noFill/>
          <a:ln w="9525">
            <a:noFill/>
            <a:miter lim="800000"/>
            <a:headEnd/>
            <a:tailEnd/>
          </a:ln>
          <a:effectLst>
            <a:outerShdw dist="38100" dir="2700000" algn="tl" rotWithShape="0">
              <a:srgbClr val="808080">
                <a:alpha val="39999"/>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p:cNvPicPr>
          <p:nvPr/>
        </p:nvPicPr>
        <p:blipFill>
          <a:blip r:embed="rId3" cstate="print"/>
          <a:srcRect/>
          <a:stretch>
            <a:fillRect/>
          </a:stretch>
        </p:blipFill>
        <p:spPr bwMode="auto">
          <a:xfrm>
            <a:off x="500063" y="1017986"/>
            <a:ext cx="3482578" cy="515019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prstDash val="solid"/>
                <a:miter lim="800000"/>
                <a:headEnd/>
                <a:tailEnd/>
              </a14:hiddenLine>
            </a:ext>
          </a:extLst>
        </p:spPr>
      </p:pic>
      <p:sp>
        <p:nvSpPr>
          <p:cNvPr id="2" name="Content Placeholder 2"/>
          <p:cNvSpPr>
            <a:spLocks noGrp="1"/>
          </p:cNvSpPr>
          <p:nvPr>
            <p:ph idx="1"/>
          </p:nvPr>
        </p:nvSpPr>
        <p:spPr bwMode="auto">
          <a:xfrm>
            <a:off x="4196953" y="1600647"/>
            <a:ext cx="4489400" cy="4525119"/>
          </a:xfrm>
          <a:noFill/>
          <a:ln>
            <a:miter lim="800000"/>
            <a:headEnd/>
            <a:tailEnd/>
          </a:ln>
        </p:spPr>
        <p:txBody>
          <a:bodyPr vert="horz" wrap="square" lIns="95766" tIns="47883" rIns="95766" bIns="47883" numCol="1" anchor="t" anchorCtr="0" compatLnSpc="1">
            <a:prstTxWarp prst="textNoShape">
              <a:avLst/>
            </a:prstTxWarp>
          </a:bodyPr>
          <a:lstStyle/>
          <a:p>
            <a:pPr marL="174187" indent="-174187">
              <a:buFont typeface="Arial" pitchFamily="34" charset="0"/>
              <a:buChar char="•"/>
            </a:pPr>
            <a:r>
              <a:rPr lang="en-CA" altLang="en-US" b="0" dirty="0" smtClean="0"/>
              <a:t>Determine who should have access to each item</a:t>
            </a:r>
          </a:p>
          <a:p>
            <a:pPr marL="174187" indent="-174187">
              <a:buFont typeface="Arial" pitchFamily="34" charset="0"/>
              <a:buChar char="•"/>
            </a:pPr>
            <a:r>
              <a:rPr lang="en-CA" altLang="en-US" b="0" dirty="0" smtClean="0"/>
              <a:t>Choose co-authoring to create items collaboratively</a:t>
            </a:r>
          </a:p>
        </p:txBody>
      </p:sp>
      <p:sp>
        <p:nvSpPr>
          <p:cNvPr id="5" name="Title 1"/>
          <p:cNvSpPr txBox="1">
            <a:spLocks/>
          </p:cNvSpPr>
          <p:nvPr/>
        </p:nvSpPr>
        <p:spPr bwMode="auto">
          <a:xfrm>
            <a:off x="4495800" y="198438"/>
            <a:ext cx="4572000" cy="79216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1"/>
                </a:solidFill>
                <a:effectLst/>
                <a:uLnTx/>
                <a:uFillTx/>
                <a:latin typeface="+mj-lt"/>
                <a:ea typeface="+mj-ea"/>
                <a:cs typeface="+mj-cs"/>
              </a:rPr>
              <a:t>Item Visibility Options</a:t>
            </a:r>
            <a:br>
              <a:rPr kumimoji="0" lang="en-US" sz="2400" b="1" i="0" u="none" strike="noStrike" kern="0" cap="none" spc="0" normalizeH="0" baseline="0" noProof="0" dirty="0" smtClean="0">
                <a:ln>
                  <a:noFill/>
                </a:ln>
                <a:solidFill>
                  <a:schemeClr val="accent1"/>
                </a:solidFill>
                <a:effectLst/>
                <a:uLnTx/>
                <a:uFillTx/>
                <a:latin typeface="+mj-lt"/>
                <a:ea typeface="+mj-ea"/>
                <a:cs typeface="+mj-cs"/>
              </a:rPr>
            </a:br>
            <a:r>
              <a:rPr kumimoji="0" lang="en-US" sz="2400" b="1" i="0" u="none" strike="noStrike" kern="0" cap="none" spc="0" normalizeH="0" baseline="0" noProof="0" dirty="0" smtClean="0">
                <a:ln>
                  <a:noFill/>
                </a:ln>
                <a:solidFill>
                  <a:schemeClr val="accent1"/>
                </a:solidFill>
                <a:effectLst/>
                <a:uLnTx/>
                <a:uFillTx/>
                <a:latin typeface="+mj-lt"/>
                <a:ea typeface="+mj-ea"/>
                <a:cs typeface="+mj-cs"/>
              </a:rPr>
              <a:t>(Administrator View)</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098802" y="304800"/>
            <a:ext cx="5045198" cy="824061"/>
          </a:xfrm>
        </p:spPr>
        <p:txBody>
          <a:bodyPr/>
          <a:lstStyle/>
          <a:p>
            <a:pPr algn="r" eaLnBrk="1" hangingPunct="1"/>
            <a:r>
              <a:rPr lang="en-US" dirty="0" smtClean="0">
                <a:solidFill>
                  <a:srgbClr val="213384"/>
                </a:solidFill>
              </a:rPr>
              <a:t>Create a Passage for Multiple Items</a:t>
            </a:r>
          </a:p>
        </p:txBody>
      </p:sp>
      <p:pic>
        <p:nvPicPr>
          <p:cNvPr id="26631" name="Picture 7"/>
          <p:cNvPicPr>
            <a:picLocks noChangeAspect="1" noChangeArrowheads="1"/>
          </p:cNvPicPr>
          <p:nvPr/>
        </p:nvPicPr>
        <p:blipFill>
          <a:blip r:embed="rId3" cstate="print"/>
          <a:srcRect/>
          <a:stretch>
            <a:fillRect/>
          </a:stretch>
        </p:blipFill>
        <p:spPr bwMode="auto">
          <a:xfrm>
            <a:off x="228824" y="1752600"/>
            <a:ext cx="8534549" cy="4637857"/>
          </a:xfrm>
          <a:prstGeom prst="rect">
            <a:avLst/>
          </a:prstGeom>
          <a:noFill/>
          <a:ln w="9525">
            <a:noFill/>
            <a:miter lim="800000"/>
            <a:headEnd/>
            <a:tailEnd/>
          </a:ln>
          <a:effectLst>
            <a:outerShdw dist="38100" dir="2700000" algn="tl" rotWithShape="0">
              <a:srgbClr val="808080">
                <a:alpha val="39998"/>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algn="r"/>
            <a:r>
              <a:rPr lang="en-US" dirty="0" smtClean="0"/>
              <a:t>Rubric for Open Response Items</a:t>
            </a:r>
          </a:p>
        </p:txBody>
      </p:sp>
      <p:sp>
        <p:nvSpPr>
          <p:cNvPr id="71682" name="Content Placeholder 1"/>
          <p:cNvSpPr>
            <a:spLocks noGrp="1"/>
          </p:cNvSpPr>
          <p:nvPr>
            <p:ph idx="1"/>
          </p:nvPr>
        </p:nvSpPr>
        <p:spPr bwMode="auto">
          <a:xfrm>
            <a:off x="457647" y="1339454"/>
            <a:ext cx="8228707" cy="4525119"/>
          </a:xfrm>
          <a:noFill/>
          <a:ln>
            <a:miter lim="800000"/>
            <a:headEnd/>
            <a:tailEnd/>
          </a:ln>
        </p:spPr>
        <p:txBody>
          <a:bodyPr vert="horz" wrap="square" lIns="64291" tIns="32146" rIns="64291" bIns="32146" numCol="1" anchor="t" anchorCtr="0" compatLnSpc="1">
            <a:prstTxWarp prst="textNoShape">
              <a:avLst/>
            </a:prstTxWarp>
          </a:bodyPr>
          <a:lstStyle/>
          <a:p>
            <a:pPr>
              <a:buSzPct val="75000"/>
            </a:pPr>
            <a:r>
              <a:rPr lang="en-US" sz="2200" dirty="0" smtClean="0"/>
              <a:t>Single or multidimensional rubrics</a:t>
            </a:r>
          </a:p>
        </p:txBody>
      </p:sp>
      <p:sp>
        <p:nvSpPr>
          <p:cNvPr id="71683" name="Slide Number Placeholder 6"/>
          <p:cNvSpPr>
            <a:spLocks noGrp="1"/>
          </p:cNvSpPr>
          <p:nvPr>
            <p:ph type="sldNum" sz="quarter" idx="4294967295"/>
          </p:nvPr>
        </p:nvSpPr>
        <p:spPr>
          <a:xfrm>
            <a:off x="381000" y="6678613"/>
            <a:ext cx="4984750" cy="179387"/>
          </a:xfrm>
          <a:noFill/>
          <a:ln w="9525"/>
        </p:spPr>
        <p:txBody>
          <a:bodyPr lIns="91435" tIns="45718" rIns="91435" bIns="45718"/>
          <a:lstStyle/>
          <a:p>
            <a:fld id="{F52C60D8-0581-4008-998E-49D739543217}" type="slidenum">
              <a:rPr lang="en-US" sz="700">
                <a:solidFill>
                  <a:srgbClr val="808080"/>
                </a:solidFill>
                <a:ea typeface="MS PGothic" pitchFamily="34" charset="-128"/>
              </a:rPr>
              <a:pPr/>
              <a:t>15</a:t>
            </a:fld>
            <a:endParaRPr lang="en-US" sz="700" dirty="0">
              <a:solidFill>
                <a:srgbClr val="808080"/>
              </a:solidFill>
              <a:ea typeface="MS PGothic" pitchFamily="34" charset="-128"/>
            </a:endParaRPr>
          </a:p>
        </p:txBody>
      </p:sp>
      <p:pic>
        <p:nvPicPr>
          <p:cNvPr id="512002" name="Picture 2"/>
          <p:cNvPicPr>
            <a:picLocks noChangeAspect="1"/>
          </p:cNvPicPr>
          <p:nvPr/>
        </p:nvPicPr>
        <p:blipFill>
          <a:blip r:embed="rId3" cstate="print"/>
          <a:srcRect/>
          <a:stretch>
            <a:fillRect/>
          </a:stretch>
        </p:blipFill>
        <p:spPr bwMode="auto">
          <a:xfrm>
            <a:off x="553640" y="2089547"/>
            <a:ext cx="8261078" cy="4269507"/>
          </a:xfrm>
          <a:prstGeom prst="rect">
            <a:avLst/>
          </a:prstGeom>
          <a:noFill/>
          <a:ln w="25400">
            <a:noFill/>
            <a:miter lim="800000"/>
            <a:headEnd/>
            <a:tailEnd/>
          </a:ln>
          <a:effectLst>
            <a:outerShdw dist="38100" dir="2700000" algn="tl" rotWithShape="0">
              <a:srgbClr val="808080">
                <a:alpha val="39998"/>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467600" y="304800"/>
            <a:ext cx="1387475" cy="595312"/>
          </a:xfrm>
        </p:spPr>
        <p:txBody>
          <a:bodyPr/>
          <a:lstStyle/>
          <a:p>
            <a:r>
              <a:rPr lang="en-US" altLang="en-US" dirty="0" smtClean="0"/>
              <a:t>Tasks</a:t>
            </a:r>
          </a:p>
        </p:txBody>
      </p:sp>
      <p:sp>
        <p:nvSpPr>
          <p:cNvPr id="26627" name="Content Placeholder 2"/>
          <p:cNvSpPr>
            <a:spLocks noGrp="1"/>
          </p:cNvSpPr>
          <p:nvPr>
            <p:ph idx="1"/>
          </p:nvPr>
        </p:nvSpPr>
        <p:spPr bwMode="auto">
          <a:xfrm>
            <a:off x="5943600" y="1418481"/>
            <a:ext cx="3125391" cy="4525119"/>
          </a:xfrm>
          <a:noFill/>
          <a:ln>
            <a:miter lim="800000"/>
            <a:headEnd/>
            <a:tailEnd/>
          </a:ln>
        </p:spPr>
        <p:txBody>
          <a:bodyPr vert="horz" wrap="square" lIns="67336" tIns="33668" rIns="67336" bIns="33668" numCol="1" anchor="t" anchorCtr="0" compatLnSpc="1">
            <a:prstTxWarp prst="textNoShape">
              <a:avLst/>
            </a:prstTxWarp>
          </a:bodyPr>
          <a:lstStyle/>
          <a:p>
            <a:pPr>
              <a:buSzPct val="100000"/>
              <a:buFont typeface="Arial" pitchFamily="34" charset="0"/>
              <a:buChar char="•"/>
            </a:pPr>
            <a:r>
              <a:rPr lang="en-US" altLang="en-US" sz="2400" dirty="0" smtClean="0"/>
              <a:t>A task is a collection of items that you can reuse</a:t>
            </a:r>
          </a:p>
          <a:p>
            <a:pPr>
              <a:buSzPct val="100000"/>
              <a:buFont typeface="Arial" pitchFamily="34" charset="0"/>
              <a:buChar char="•"/>
            </a:pPr>
            <a:r>
              <a:rPr lang="en-US" altLang="en-US" sz="2400" dirty="0" smtClean="0"/>
              <a:t>Each item can have a different standard and point value</a:t>
            </a:r>
          </a:p>
          <a:p>
            <a:pPr>
              <a:buSzPct val="100000"/>
              <a:buFont typeface="Arial" pitchFamily="34" charset="0"/>
              <a:buChar char="•"/>
            </a:pPr>
            <a:r>
              <a:rPr lang="en-US" altLang="en-US" sz="2400" dirty="0" smtClean="0"/>
              <a:t>Group items that are part of a project and can’t stand alone</a:t>
            </a:r>
          </a:p>
        </p:txBody>
      </p:sp>
      <p:pic>
        <p:nvPicPr>
          <p:cNvPr id="122882" name="Picture 2"/>
          <p:cNvPicPr>
            <a:picLocks noChangeAspect="1"/>
          </p:cNvPicPr>
          <p:nvPr/>
        </p:nvPicPr>
        <p:blipFill>
          <a:blip r:embed="rId3" cstate="print"/>
          <a:srcRect/>
          <a:stretch>
            <a:fillRect/>
          </a:stretch>
        </p:blipFill>
        <p:spPr bwMode="auto">
          <a:xfrm>
            <a:off x="339328" y="1285875"/>
            <a:ext cx="5518547" cy="5036344"/>
          </a:xfrm>
          <a:prstGeom prst="rect">
            <a:avLst/>
          </a:prstGeom>
          <a:noFill/>
          <a:ln>
            <a:noFill/>
          </a:ln>
          <a:effectLst>
            <a:outerShdw blurRad="50800" dist="38100" dir="2700000" algn="tl" rotWithShape="0">
              <a:srgbClr val="808080">
                <a:alpha val="39999"/>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algn="r"/>
            <a:r>
              <a:rPr lang="en-CA" dirty="0" smtClean="0"/>
              <a:t>Submitting and Approval Process</a:t>
            </a:r>
          </a:p>
        </p:txBody>
      </p:sp>
      <p:sp>
        <p:nvSpPr>
          <p:cNvPr id="75778" name="Content Placeholder 2"/>
          <p:cNvSpPr>
            <a:spLocks noGrp="1"/>
          </p:cNvSpPr>
          <p:nvPr>
            <p:ph idx="1"/>
          </p:nvPr>
        </p:nvSpPr>
        <p:spPr bwMode="auto">
          <a:xfrm>
            <a:off x="365125" y="1646237"/>
            <a:ext cx="8229600" cy="4525963"/>
          </a:xfrm>
          <a:noFill/>
          <a:ln>
            <a:miter lim="800000"/>
            <a:headEnd/>
            <a:tailEnd/>
          </a:ln>
        </p:spPr>
        <p:txBody>
          <a:bodyPr vert="horz" wrap="square" lIns="91435" tIns="45718" rIns="91435" bIns="45718" numCol="1" anchor="t" anchorCtr="0" compatLnSpc="1">
            <a:prstTxWarp prst="textNoShape">
              <a:avLst/>
            </a:prstTxWarp>
          </a:bodyPr>
          <a:lstStyle/>
          <a:p>
            <a:pPr>
              <a:buFont typeface="Arial" pitchFamily="34" charset="0"/>
              <a:buChar char="•"/>
            </a:pPr>
            <a:r>
              <a:rPr lang="en-CA" sz="2200" dirty="0" smtClean="0"/>
              <a:t>Any user can submit an item, passage, or rubric to be shared</a:t>
            </a:r>
          </a:p>
          <a:p>
            <a:pPr>
              <a:buFont typeface="Arial" pitchFamily="34" charset="0"/>
              <a:buChar char="•"/>
            </a:pPr>
            <a:r>
              <a:rPr lang="en-CA" sz="2200" dirty="0" smtClean="0"/>
              <a:t>Users who are </a:t>
            </a:r>
            <a:r>
              <a:rPr lang="en-CA" sz="2200" dirty="0" err="1" smtClean="0"/>
              <a:t>permissioned</a:t>
            </a:r>
            <a:r>
              <a:rPr lang="en-CA" sz="2200" dirty="0" smtClean="0"/>
              <a:t> to do so can approve content at their default institution</a:t>
            </a:r>
          </a:p>
          <a:p>
            <a:pPr>
              <a:buFont typeface="Arial" pitchFamily="34" charset="0"/>
              <a:buChar char="•"/>
            </a:pPr>
            <a:r>
              <a:rPr lang="en-CA" sz="2200" dirty="0" smtClean="0"/>
              <a:t>Once approved, the submitter can no longer edit the content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sym typeface="Verdana" charset="0"/>
              </a:rPr>
              <a:t>Create and Schedule a test</a:t>
            </a:r>
            <a:endParaRPr lang="en-US" dirty="0">
              <a:sym typeface="Verdana" charset="0"/>
            </a:endParaRPr>
          </a:p>
        </p:txBody>
      </p:sp>
      <p:sp>
        <p:nvSpPr>
          <p:cNvPr id="77826" name="Slide Number Placeholder 3"/>
          <p:cNvSpPr>
            <a:spLocks noGrp="1"/>
          </p:cNvSpPr>
          <p:nvPr>
            <p:ph type="sldNum" sz="quarter" idx="10"/>
          </p:nvPr>
        </p:nvSpPr>
        <p:spPr>
          <a:noFill/>
        </p:spPr>
        <p:txBody>
          <a:bodyPr/>
          <a:lstStyle/>
          <a:p>
            <a:fld id="{70FB34AB-1081-4B69-BD1E-1B8A072CD6BC}" type="slidenum">
              <a:rPr lang="en-US"/>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smtClean="0">
                <a:solidFill>
                  <a:srgbClr val="213384"/>
                </a:solidFill>
              </a:rPr>
              <a:t>Two Kinds of Tests</a:t>
            </a:r>
          </a:p>
        </p:txBody>
      </p:sp>
      <p:sp>
        <p:nvSpPr>
          <p:cNvPr id="10244" name="Content Placeholder 3"/>
          <p:cNvSpPr>
            <a:spLocks noGrp="1"/>
          </p:cNvSpPr>
          <p:nvPr>
            <p:ph sz="half" idx="1"/>
          </p:nvPr>
        </p:nvSpPr>
        <p:spPr>
          <a:xfrm>
            <a:off x="457647" y="1553766"/>
            <a:ext cx="4060775" cy="4525119"/>
          </a:xfrm>
        </p:spPr>
        <p:txBody>
          <a:bodyPr lIns="91435" tIns="45718" rIns="91435" bIns="45718"/>
          <a:lstStyle/>
          <a:p>
            <a:pPr marL="0" indent="0" algn="ctr" eaLnBrk="1" hangingPunct="1">
              <a:defRPr/>
            </a:pPr>
            <a:r>
              <a:rPr lang="en-US" b="1" dirty="0">
                <a:cs typeface="ＭＳ Ｐゴシック" charset="0"/>
                <a:sym typeface="Verdana" charset="0"/>
              </a:rPr>
              <a:t>Benchmark</a:t>
            </a:r>
          </a:p>
          <a:p>
            <a:pPr marL="0" indent="0" eaLnBrk="1" hangingPunct="1">
              <a:defRPr/>
            </a:pPr>
            <a:endParaRPr lang="en-US" sz="1800" b="1" dirty="0">
              <a:cs typeface="ＭＳ Ｐゴシック" charset="0"/>
              <a:sym typeface="Verdana" charset="0"/>
            </a:endParaRPr>
          </a:p>
          <a:p>
            <a:pPr eaLnBrk="1" hangingPunct="1">
              <a:buSzPct val="120000"/>
              <a:buFont typeface="Arial"/>
              <a:buChar char="•"/>
              <a:defRPr/>
            </a:pPr>
            <a:r>
              <a:rPr lang="en-US" sz="1800" dirty="0">
                <a:cs typeface="ＭＳ Ｐゴシック" charset="0"/>
                <a:sym typeface="Verdana" charset="0"/>
              </a:rPr>
              <a:t>Results appear in School &amp; District Data and Classrooms</a:t>
            </a:r>
          </a:p>
          <a:p>
            <a:pPr eaLnBrk="1" hangingPunct="1">
              <a:buSzPct val="120000"/>
              <a:buFont typeface="Arial"/>
              <a:buChar char="•"/>
              <a:defRPr/>
            </a:pPr>
            <a:r>
              <a:rPr lang="en-US" sz="1800" dirty="0">
                <a:cs typeface="ＭＳ Ｐゴシック" charset="0"/>
                <a:sym typeface="Verdana" charset="0"/>
              </a:rPr>
              <a:t>Tests created at the district or school level for the purpose of institution-wide data collection</a:t>
            </a:r>
          </a:p>
          <a:p>
            <a:pPr eaLnBrk="1" hangingPunct="1">
              <a:buSzPct val="120000"/>
              <a:buFont typeface="Arial"/>
              <a:buChar char="•"/>
              <a:defRPr/>
            </a:pPr>
            <a:r>
              <a:rPr lang="en-US" sz="1800" dirty="0">
                <a:cs typeface="ＭＳ Ｐゴシック" charset="0"/>
                <a:sym typeface="Verdana" charset="0"/>
              </a:rPr>
              <a:t>Only </a:t>
            </a:r>
            <a:r>
              <a:rPr lang="en-US" sz="1800" dirty="0" smtClean="0">
                <a:cs typeface="ＭＳ Ｐゴシック" charset="0"/>
                <a:sym typeface="Verdana" charset="0"/>
              </a:rPr>
              <a:t>the highest </a:t>
            </a:r>
            <a:r>
              <a:rPr lang="en-US" sz="1800" dirty="0">
                <a:cs typeface="ＭＳ Ｐゴシック" charset="0"/>
                <a:sym typeface="Verdana" charset="0"/>
              </a:rPr>
              <a:t>level category used for KPI calculations</a:t>
            </a:r>
          </a:p>
        </p:txBody>
      </p:sp>
      <p:sp>
        <p:nvSpPr>
          <p:cNvPr id="10246" name="Content Placeholder 5"/>
          <p:cNvSpPr>
            <a:spLocks noGrp="1"/>
          </p:cNvSpPr>
          <p:nvPr>
            <p:ph sz="half" idx="2"/>
          </p:nvPr>
        </p:nvSpPr>
        <p:spPr>
          <a:xfrm>
            <a:off x="4800824" y="1545953"/>
            <a:ext cx="4038451" cy="4526235"/>
          </a:xfrm>
        </p:spPr>
        <p:txBody>
          <a:bodyPr lIns="91435" tIns="45718" rIns="91435" bIns="45718"/>
          <a:lstStyle/>
          <a:p>
            <a:pPr marL="0" indent="0" algn="ctr" eaLnBrk="1" hangingPunct="1">
              <a:defRPr/>
            </a:pPr>
            <a:r>
              <a:rPr lang="en-US" b="1" dirty="0">
                <a:cs typeface="ＭＳ Ｐゴシック" charset="0"/>
                <a:sym typeface="Verdana" charset="0"/>
              </a:rPr>
              <a:t>Classroom</a:t>
            </a:r>
          </a:p>
          <a:p>
            <a:pPr marL="0" indent="0" eaLnBrk="1" hangingPunct="1">
              <a:defRPr/>
            </a:pPr>
            <a:endParaRPr lang="en-US" b="1" dirty="0">
              <a:cs typeface="ＭＳ Ｐゴシック" charset="0"/>
              <a:sym typeface="Verdana" charset="0"/>
            </a:endParaRPr>
          </a:p>
          <a:p>
            <a:pPr eaLnBrk="1" hangingPunct="1">
              <a:buSzPct val="120000"/>
              <a:buFont typeface="Arial"/>
              <a:buChar char="•"/>
              <a:defRPr/>
            </a:pPr>
            <a:r>
              <a:rPr lang="en-US" sz="1800" dirty="0">
                <a:cs typeface="ＭＳ Ｐゴシック" charset="0"/>
                <a:sym typeface="Verdana" charset="0"/>
              </a:rPr>
              <a:t>Results </a:t>
            </a:r>
            <a:r>
              <a:rPr lang="en-US" sz="1800" dirty="0" smtClean="0">
                <a:cs typeface="ＭＳ Ｐゴシック" charset="0"/>
                <a:sym typeface="Verdana" charset="0"/>
              </a:rPr>
              <a:t>appear </a:t>
            </a:r>
            <a:r>
              <a:rPr lang="en-US" sz="1800" dirty="0">
                <a:cs typeface="ＭＳ Ｐゴシック" charset="0"/>
                <a:sym typeface="Verdana" charset="0"/>
              </a:rPr>
              <a:t>in </a:t>
            </a:r>
            <a:r>
              <a:rPr lang="en-US" sz="1800" dirty="0" smtClean="0">
                <a:cs typeface="ＭＳ Ｐゴシック" charset="0"/>
                <a:sym typeface="Verdana" charset="0"/>
              </a:rPr>
              <a:t>Classrooms only</a:t>
            </a:r>
            <a:endParaRPr lang="en-US" sz="1800" dirty="0">
              <a:cs typeface="ＭＳ Ｐゴシック" charset="0"/>
              <a:sym typeface="Verdana" charset="0"/>
            </a:endParaRPr>
          </a:p>
          <a:p>
            <a:pPr eaLnBrk="1" hangingPunct="1">
              <a:buSzPct val="120000"/>
              <a:buFont typeface="Arial"/>
              <a:buChar char="•"/>
              <a:defRPr/>
            </a:pPr>
            <a:r>
              <a:rPr lang="en-US" sz="1800" dirty="0">
                <a:cs typeface="ＭＳ Ｐゴシック" charset="0"/>
                <a:sym typeface="Verdana" charset="0"/>
              </a:rPr>
              <a:t>Tests created for the purpose of classroom use</a:t>
            </a:r>
          </a:p>
          <a:p>
            <a:pPr eaLnBrk="1" hangingPunct="1">
              <a:buSzPct val="120000"/>
              <a:buFont typeface="Arial"/>
              <a:buChar char="•"/>
              <a:defRPr/>
            </a:pPr>
            <a:r>
              <a:rPr lang="en-US" sz="1800" dirty="0">
                <a:cs typeface="ＭＳ Ｐゴシック" charset="0"/>
                <a:sym typeface="Verdana" charset="0"/>
              </a:rPr>
              <a:t>Can be teacher-created or selected from a pool of pre-made tests</a:t>
            </a:r>
          </a:p>
          <a:p>
            <a:pPr eaLnBrk="1" hangingPunct="1">
              <a:buSzPct val="120000"/>
              <a:buFont typeface="Arial"/>
              <a:buChar char="•"/>
              <a:defRPr/>
            </a:pPr>
            <a:r>
              <a:rPr lang="en-US" sz="1800" dirty="0">
                <a:cs typeface="ＭＳ Ｐゴシック" charset="0"/>
                <a:sym typeface="Verdana" charset="0"/>
              </a:rPr>
              <a:t>My Classroom or Common Classroom categories available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333375" y="3576638"/>
            <a:ext cx="1147763" cy="1538287"/>
          </a:xfrm>
          <a:prstGeom prst="rect">
            <a:avLst/>
          </a:prstGeom>
          <a:solidFill>
            <a:srgbClr val="C0C0C0"/>
          </a:solidFill>
          <a:ln w="9525">
            <a:noFill/>
            <a:miter lim="800000"/>
            <a:headEnd/>
            <a:tailEnd/>
          </a:ln>
        </p:spPr>
        <p:txBody>
          <a:bodyPr wrap="none" anchor="ctr"/>
          <a:lstStyle/>
          <a:p>
            <a:endParaRPr lang="en-US"/>
          </a:p>
        </p:txBody>
      </p:sp>
      <p:sp>
        <p:nvSpPr>
          <p:cNvPr id="22531" name="Freeform 11"/>
          <p:cNvSpPr>
            <a:spLocks/>
          </p:cNvSpPr>
          <p:nvPr/>
        </p:nvSpPr>
        <p:spPr bwMode="auto">
          <a:xfrm>
            <a:off x="7508875" y="1744663"/>
            <a:ext cx="296863" cy="334962"/>
          </a:xfrm>
          <a:custGeom>
            <a:avLst/>
            <a:gdLst>
              <a:gd name="T0" fmla="*/ 0 w 203"/>
              <a:gd name="T1" fmla="*/ 2147483647 h 203"/>
              <a:gd name="T2" fmla="*/ 2147483647 w 203"/>
              <a:gd name="T3" fmla="*/ 0 h 203"/>
              <a:gd name="T4" fmla="*/ 2147483647 w 203"/>
              <a:gd name="T5" fmla="*/ 2147483647 h 203"/>
              <a:gd name="T6" fmla="*/ 2147483647 w 203"/>
              <a:gd name="T7" fmla="*/ 2147483647 h 203"/>
              <a:gd name="T8" fmla="*/ 2147483647 w 203"/>
              <a:gd name="T9" fmla="*/ 2147483647 h 203"/>
              <a:gd name="T10" fmla="*/ 0 w 203"/>
              <a:gd name="T11" fmla="*/ 2147483647 h 203"/>
              <a:gd name="T12" fmla="*/ 0 60000 65536"/>
              <a:gd name="T13" fmla="*/ 0 60000 65536"/>
              <a:gd name="T14" fmla="*/ 0 60000 65536"/>
              <a:gd name="T15" fmla="*/ 0 60000 65536"/>
              <a:gd name="T16" fmla="*/ 0 60000 65536"/>
              <a:gd name="T17" fmla="*/ 0 60000 65536"/>
              <a:gd name="T18" fmla="*/ 0 w 203"/>
              <a:gd name="T19" fmla="*/ 0 h 203"/>
              <a:gd name="T20" fmla="*/ 203 w 20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203" h="203">
                <a:moveTo>
                  <a:pt x="0" y="101"/>
                </a:moveTo>
                <a:cubicBezTo>
                  <a:pt x="0" y="46"/>
                  <a:pt x="45" y="0"/>
                  <a:pt x="101" y="0"/>
                </a:cubicBezTo>
                <a:cubicBezTo>
                  <a:pt x="158" y="0"/>
                  <a:pt x="203" y="46"/>
                  <a:pt x="203" y="101"/>
                </a:cubicBezTo>
                <a:cubicBezTo>
                  <a:pt x="203" y="101"/>
                  <a:pt x="203" y="101"/>
                  <a:pt x="203" y="101"/>
                </a:cubicBezTo>
                <a:cubicBezTo>
                  <a:pt x="203" y="157"/>
                  <a:pt x="158" y="203"/>
                  <a:pt x="101" y="203"/>
                </a:cubicBezTo>
                <a:cubicBezTo>
                  <a:pt x="45" y="203"/>
                  <a:pt x="0" y="157"/>
                  <a:pt x="0" y="101"/>
                </a:cubicBezTo>
              </a:path>
            </a:pathLst>
          </a:custGeom>
          <a:noFill/>
          <a:ln w="9525" cap="rnd">
            <a:solidFill>
              <a:srgbClr val="127B46"/>
            </a:solidFill>
            <a:round/>
            <a:headEnd/>
            <a:tailEnd/>
          </a:ln>
        </p:spPr>
        <p:txBody>
          <a:bodyPr/>
          <a:lstStyle/>
          <a:p>
            <a:endParaRPr lang="en-US"/>
          </a:p>
        </p:txBody>
      </p:sp>
      <p:sp>
        <p:nvSpPr>
          <p:cNvPr id="22532" name="Rectangle 12"/>
          <p:cNvSpPr>
            <a:spLocks noChangeArrowheads="1"/>
          </p:cNvSpPr>
          <p:nvPr/>
        </p:nvSpPr>
        <p:spPr bwMode="auto">
          <a:xfrm>
            <a:off x="7591425" y="1760538"/>
            <a:ext cx="136525" cy="292100"/>
          </a:xfrm>
          <a:prstGeom prst="rect">
            <a:avLst/>
          </a:prstGeom>
          <a:noFill/>
          <a:ln w="9525">
            <a:noFill/>
            <a:miter lim="800000"/>
            <a:headEnd/>
            <a:tailEnd/>
          </a:ln>
        </p:spPr>
        <p:txBody>
          <a:bodyPr wrap="none" lIns="0" tIns="0" rIns="0" bIns="0">
            <a:spAutoFit/>
          </a:bodyPr>
          <a:lstStyle/>
          <a:p>
            <a:r>
              <a:rPr lang="en-US" sz="1900">
                <a:solidFill>
                  <a:srgbClr val="000000"/>
                </a:solidFill>
              </a:rPr>
              <a:t>5</a:t>
            </a:r>
            <a:endParaRPr lang="en-US"/>
          </a:p>
        </p:txBody>
      </p:sp>
      <p:sp>
        <p:nvSpPr>
          <p:cNvPr id="22533" name="Rectangle 13"/>
          <p:cNvSpPr>
            <a:spLocks noGrp="1" noChangeArrowheads="1"/>
          </p:cNvSpPr>
          <p:nvPr>
            <p:ph type="title"/>
          </p:nvPr>
        </p:nvSpPr>
        <p:spPr>
          <a:xfrm>
            <a:off x="4038600" y="471488"/>
            <a:ext cx="5197475" cy="595312"/>
          </a:xfrm>
        </p:spPr>
        <p:txBody>
          <a:bodyPr/>
          <a:lstStyle/>
          <a:p>
            <a:pPr eaLnBrk="1" hangingPunct="1"/>
            <a:r>
              <a:rPr lang="en-US" dirty="0" smtClean="0">
                <a:solidFill>
                  <a:srgbClr val="213384"/>
                </a:solidFill>
              </a:rPr>
              <a:t>Test Administration Overview</a:t>
            </a:r>
          </a:p>
        </p:txBody>
      </p:sp>
      <p:sp>
        <p:nvSpPr>
          <p:cNvPr id="22534" name="Slide Number Placeholder 55"/>
          <p:cNvSpPr>
            <a:spLocks noGrp="1"/>
          </p:cNvSpPr>
          <p:nvPr>
            <p:ph type="sldNum" sz="quarter" idx="4294967295"/>
          </p:nvPr>
        </p:nvSpPr>
        <p:spPr>
          <a:xfrm>
            <a:off x="152400" y="6545263"/>
            <a:ext cx="331788" cy="179387"/>
          </a:xfrm>
          <a:noFill/>
          <a:ln>
            <a:miter lim="800000"/>
            <a:headEnd/>
            <a:tailEnd/>
          </a:ln>
        </p:spPr>
        <p:txBody>
          <a:bodyPr/>
          <a:lstStyle/>
          <a:p>
            <a:fld id="{55F4850C-CA50-4187-8C98-8F2ADAE4E11B}" type="slidenum">
              <a:rPr lang="en-US" sz="700" smtClean="0">
                <a:solidFill>
                  <a:srgbClr val="808080"/>
                </a:solidFill>
                <a:latin typeface="Verdana" pitchFamily="34" charset="0"/>
              </a:rPr>
              <a:pPr/>
              <a:t>2</a:t>
            </a:fld>
            <a:endParaRPr lang="en-US" sz="700" smtClean="0">
              <a:solidFill>
                <a:srgbClr val="808080"/>
              </a:solidFill>
              <a:latin typeface="Verdana" pitchFamily="34" charset="0"/>
            </a:endParaRPr>
          </a:p>
        </p:txBody>
      </p:sp>
      <p:pic>
        <p:nvPicPr>
          <p:cNvPr id="22535" name="Picture 14" descr="tour_step6_body"/>
          <p:cNvPicPr>
            <a:picLocks noChangeAspect="1" noChangeArrowheads="1"/>
          </p:cNvPicPr>
          <p:nvPr/>
        </p:nvPicPr>
        <p:blipFill>
          <a:blip r:embed="rId4" cstate="print"/>
          <a:srcRect l="32277" t="18217" r="31683" b="29347"/>
          <a:stretch>
            <a:fillRect/>
          </a:stretch>
        </p:blipFill>
        <p:spPr bwMode="auto">
          <a:xfrm>
            <a:off x="5638800" y="3352800"/>
            <a:ext cx="1733550" cy="1503363"/>
          </a:xfrm>
          <a:prstGeom prst="rect">
            <a:avLst/>
          </a:prstGeom>
          <a:noFill/>
          <a:ln w="9525">
            <a:noFill/>
            <a:miter lim="800000"/>
            <a:headEnd/>
            <a:tailEnd/>
          </a:ln>
        </p:spPr>
      </p:pic>
      <p:sp>
        <p:nvSpPr>
          <p:cNvPr id="22536" name="Freeform 16"/>
          <p:cNvSpPr>
            <a:spLocks/>
          </p:cNvSpPr>
          <p:nvPr/>
        </p:nvSpPr>
        <p:spPr bwMode="auto">
          <a:xfrm>
            <a:off x="257175" y="1685925"/>
            <a:ext cx="1484313" cy="1484313"/>
          </a:xfrm>
          <a:custGeom>
            <a:avLst/>
            <a:gdLst>
              <a:gd name="T0" fmla="*/ 2147483647 w 2601"/>
              <a:gd name="T1" fmla="*/ 2147483647 h 2601"/>
              <a:gd name="T2" fmla="*/ 2147483647 w 2601"/>
              <a:gd name="T3" fmla="*/ 2147483647 h 2601"/>
              <a:gd name="T4" fmla="*/ 2147483647 w 2601"/>
              <a:gd name="T5" fmla="*/ 2147483647 h 2601"/>
              <a:gd name="T6" fmla="*/ 2147483647 w 2601"/>
              <a:gd name="T7" fmla="*/ 2147483647 h 2601"/>
              <a:gd name="T8" fmla="*/ 2147483647 w 2601"/>
              <a:gd name="T9" fmla="*/ 0 h 2601"/>
              <a:gd name="T10" fmla="*/ 2147483647 w 2601"/>
              <a:gd name="T11" fmla="*/ 0 h 2601"/>
              <a:gd name="T12" fmla="*/ 2147483647 w 2601"/>
              <a:gd name="T13" fmla="*/ 0 h 2601"/>
              <a:gd name="T14" fmla="*/ 0 w 2601"/>
              <a:gd name="T15" fmla="*/ 2147483647 h 2601"/>
              <a:gd name="T16" fmla="*/ 0 w 2601"/>
              <a:gd name="T17" fmla="*/ 2147483647 h 2601"/>
              <a:gd name="T18" fmla="*/ 0 w 2601"/>
              <a:gd name="T19" fmla="*/ 2147483647 h 2601"/>
              <a:gd name="T20" fmla="*/ 2147483647 w 2601"/>
              <a:gd name="T21" fmla="*/ 2147483647 h 2601"/>
              <a:gd name="T22" fmla="*/ 2147483647 w 2601"/>
              <a:gd name="T23" fmla="*/ 2147483647 h 2601"/>
              <a:gd name="T24" fmla="*/ 2147483647 w 2601"/>
              <a:gd name="T25" fmla="*/ 2147483647 h 26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1"/>
              <a:gd name="T40" fmla="*/ 0 h 2601"/>
              <a:gd name="T41" fmla="*/ 2601 w 2601"/>
              <a:gd name="T42" fmla="*/ 2601 h 26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1" h="2601">
                <a:moveTo>
                  <a:pt x="2439" y="2601"/>
                </a:moveTo>
                <a:cubicBezTo>
                  <a:pt x="2528" y="2601"/>
                  <a:pt x="2601" y="2529"/>
                  <a:pt x="2601" y="2439"/>
                </a:cubicBezTo>
                <a:lnTo>
                  <a:pt x="2601" y="163"/>
                </a:lnTo>
                <a:cubicBezTo>
                  <a:pt x="2601" y="73"/>
                  <a:pt x="2528" y="0"/>
                  <a:pt x="2439" y="0"/>
                </a:cubicBezTo>
                <a:lnTo>
                  <a:pt x="163" y="0"/>
                </a:lnTo>
                <a:cubicBezTo>
                  <a:pt x="73" y="0"/>
                  <a:pt x="0" y="73"/>
                  <a:pt x="0" y="163"/>
                </a:cubicBezTo>
                <a:lnTo>
                  <a:pt x="0" y="2439"/>
                </a:lnTo>
                <a:cubicBezTo>
                  <a:pt x="0" y="2529"/>
                  <a:pt x="73" y="2601"/>
                  <a:pt x="163" y="2601"/>
                </a:cubicBezTo>
                <a:lnTo>
                  <a:pt x="2439" y="2601"/>
                </a:lnTo>
                <a:close/>
              </a:path>
            </a:pathLst>
          </a:custGeom>
          <a:noFill/>
          <a:ln w="19050" cap="rnd">
            <a:solidFill>
              <a:srgbClr val="272D89"/>
            </a:solidFill>
            <a:round/>
            <a:headEnd/>
            <a:tailEnd/>
          </a:ln>
        </p:spPr>
        <p:txBody>
          <a:bodyPr/>
          <a:lstStyle/>
          <a:p>
            <a:endParaRPr lang="en-US"/>
          </a:p>
        </p:txBody>
      </p:sp>
      <p:sp>
        <p:nvSpPr>
          <p:cNvPr id="22537" name="Rectangle 18"/>
          <p:cNvSpPr>
            <a:spLocks noChangeArrowheads="1"/>
          </p:cNvSpPr>
          <p:nvPr/>
        </p:nvSpPr>
        <p:spPr bwMode="auto">
          <a:xfrm>
            <a:off x="315913" y="2286000"/>
            <a:ext cx="1230312" cy="646113"/>
          </a:xfrm>
          <a:prstGeom prst="rect">
            <a:avLst/>
          </a:prstGeom>
          <a:noFill/>
          <a:ln w="9525">
            <a:noFill/>
            <a:miter lim="800000"/>
            <a:headEnd/>
            <a:tailEnd/>
          </a:ln>
        </p:spPr>
        <p:txBody>
          <a:bodyPr lIns="0" tIns="0" rIns="0" bIns="0">
            <a:spAutoFit/>
          </a:bodyPr>
          <a:lstStyle/>
          <a:p>
            <a:r>
              <a:rPr lang="en-US" sz="1400">
                <a:solidFill>
                  <a:srgbClr val="000000"/>
                </a:solidFill>
              </a:rPr>
              <a:t>Create tests and test scoring key</a:t>
            </a:r>
            <a:endParaRPr lang="en-US" sz="1400"/>
          </a:p>
        </p:txBody>
      </p:sp>
      <p:sp>
        <p:nvSpPr>
          <p:cNvPr id="22538" name="Rectangle 21"/>
          <p:cNvSpPr>
            <a:spLocks noChangeArrowheads="1"/>
          </p:cNvSpPr>
          <p:nvPr/>
        </p:nvSpPr>
        <p:spPr bwMode="auto">
          <a:xfrm>
            <a:off x="2320925" y="2119313"/>
            <a:ext cx="1336675" cy="862012"/>
          </a:xfrm>
          <a:prstGeom prst="rect">
            <a:avLst/>
          </a:prstGeom>
          <a:noFill/>
          <a:ln w="9525">
            <a:noFill/>
            <a:miter lim="800000"/>
            <a:headEnd/>
            <a:tailEnd/>
          </a:ln>
        </p:spPr>
        <p:txBody>
          <a:bodyPr lIns="0" tIns="0" rIns="0" bIns="0">
            <a:spAutoFit/>
          </a:bodyPr>
          <a:lstStyle/>
          <a:p>
            <a:r>
              <a:rPr lang="en-US" sz="1400">
                <a:solidFill>
                  <a:srgbClr val="000000"/>
                </a:solidFill>
              </a:rPr>
              <a:t>Print answer</a:t>
            </a:r>
          </a:p>
          <a:p>
            <a:r>
              <a:rPr lang="en-US" sz="1400">
                <a:solidFill>
                  <a:srgbClr val="000000"/>
                </a:solidFill>
              </a:rPr>
              <a:t>sheets and </a:t>
            </a:r>
          </a:p>
          <a:p>
            <a:r>
              <a:rPr lang="en-US" sz="1400">
                <a:solidFill>
                  <a:srgbClr val="000000"/>
                </a:solidFill>
              </a:rPr>
              <a:t>booklets, or</a:t>
            </a:r>
          </a:p>
          <a:p>
            <a:r>
              <a:rPr lang="en-US" sz="1400">
                <a:solidFill>
                  <a:srgbClr val="000000"/>
                </a:solidFill>
              </a:rPr>
              <a:t>usernames</a:t>
            </a:r>
            <a:endParaRPr lang="en-US"/>
          </a:p>
        </p:txBody>
      </p:sp>
      <p:sp>
        <p:nvSpPr>
          <p:cNvPr id="22539" name="Rectangle 25"/>
          <p:cNvSpPr>
            <a:spLocks noChangeArrowheads="1"/>
          </p:cNvSpPr>
          <p:nvPr/>
        </p:nvSpPr>
        <p:spPr bwMode="auto">
          <a:xfrm>
            <a:off x="4108450" y="2249488"/>
            <a:ext cx="1377950" cy="646112"/>
          </a:xfrm>
          <a:prstGeom prst="rect">
            <a:avLst/>
          </a:prstGeom>
          <a:noFill/>
          <a:ln w="9525">
            <a:noFill/>
            <a:miter lim="800000"/>
            <a:headEnd/>
            <a:tailEnd/>
          </a:ln>
        </p:spPr>
        <p:txBody>
          <a:bodyPr lIns="0" tIns="0" rIns="0" bIns="0">
            <a:spAutoFit/>
          </a:bodyPr>
          <a:lstStyle/>
          <a:p>
            <a:r>
              <a:rPr lang="en-US" sz="1400">
                <a:solidFill>
                  <a:srgbClr val="000000"/>
                </a:solidFill>
              </a:rPr>
              <a:t>Administer tests to students via paper or online</a:t>
            </a:r>
            <a:endParaRPr lang="en-US"/>
          </a:p>
        </p:txBody>
      </p:sp>
      <p:sp>
        <p:nvSpPr>
          <p:cNvPr id="22540" name="Rectangle 30"/>
          <p:cNvSpPr>
            <a:spLocks noChangeArrowheads="1"/>
          </p:cNvSpPr>
          <p:nvPr/>
        </p:nvSpPr>
        <p:spPr bwMode="auto">
          <a:xfrm>
            <a:off x="5945188" y="2209800"/>
            <a:ext cx="1300162" cy="646113"/>
          </a:xfrm>
          <a:prstGeom prst="rect">
            <a:avLst/>
          </a:prstGeom>
          <a:noFill/>
          <a:ln w="9525">
            <a:noFill/>
            <a:miter lim="800000"/>
            <a:headEnd/>
            <a:tailEnd/>
          </a:ln>
        </p:spPr>
        <p:txBody>
          <a:bodyPr lIns="0" tIns="0" rIns="0" bIns="0">
            <a:spAutoFit/>
          </a:bodyPr>
          <a:lstStyle/>
          <a:p>
            <a:r>
              <a:rPr lang="en-US" sz="1400">
                <a:solidFill>
                  <a:srgbClr val="000000"/>
                </a:solidFill>
              </a:rPr>
              <a:t>Results scanned or collected online</a:t>
            </a:r>
            <a:endParaRPr lang="en-US"/>
          </a:p>
        </p:txBody>
      </p:sp>
      <p:sp>
        <p:nvSpPr>
          <p:cNvPr id="22541" name="Freeform 36"/>
          <p:cNvSpPr>
            <a:spLocks/>
          </p:cNvSpPr>
          <p:nvPr/>
        </p:nvSpPr>
        <p:spPr bwMode="auto">
          <a:xfrm>
            <a:off x="301625" y="1749425"/>
            <a:ext cx="322263" cy="322263"/>
          </a:xfrm>
          <a:custGeom>
            <a:avLst/>
            <a:gdLst>
              <a:gd name="T0" fmla="*/ 0 w 203"/>
              <a:gd name="T1" fmla="*/ 2147483647 h 203"/>
              <a:gd name="T2" fmla="*/ 2147483647 w 203"/>
              <a:gd name="T3" fmla="*/ 0 h 203"/>
              <a:gd name="T4" fmla="*/ 2147483647 w 203"/>
              <a:gd name="T5" fmla="*/ 2147483647 h 203"/>
              <a:gd name="T6" fmla="*/ 2147483647 w 203"/>
              <a:gd name="T7" fmla="*/ 2147483647 h 203"/>
              <a:gd name="T8" fmla="*/ 2147483647 w 203"/>
              <a:gd name="T9" fmla="*/ 2147483647 h 203"/>
              <a:gd name="T10" fmla="*/ 0 w 203"/>
              <a:gd name="T11" fmla="*/ 2147483647 h 203"/>
              <a:gd name="T12" fmla="*/ 0 60000 65536"/>
              <a:gd name="T13" fmla="*/ 0 60000 65536"/>
              <a:gd name="T14" fmla="*/ 0 60000 65536"/>
              <a:gd name="T15" fmla="*/ 0 60000 65536"/>
              <a:gd name="T16" fmla="*/ 0 60000 65536"/>
              <a:gd name="T17" fmla="*/ 0 60000 65536"/>
              <a:gd name="T18" fmla="*/ 0 w 203"/>
              <a:gd name="T19" fmla="*/ 0 h 203"/>
              <a:gd name="T20" fmla="*/ 203 w 20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203" h="203">
                <a:moveTo>
                  <a:pt x="0" y="101"/>
                </a:moveTo>
                <a:cubicBezTo>
                  <a:pt x="0" y="45"/>
                  <a:pt x="45" y="0"/>
                  <a:pt x="101" y="0"/>
                </a:cubicBezTo>
                <a:cubicBezTo>
                  <a:pt x="157" y="0"/>
                  <a:pt x="203" y="45"/>
                  <a:pt x="203" y="101"/>
                </a:cubicBezTo>
                <a:cubicBezTo>
                  <a:pt x="203" y="101"/>
                  <a:pt x="203" y="101"/>
                  <a:pt x="203" y="101"/>
                </a:cubicBezTo>
                <a:cubicBezTo>
                  <a:pt x="203" y="158"/>
                  <a:pt x="157" y="203"/>
                  <a:pt x="101" y="203"/>
                </a:cubicBezTo>
                <a:cubicBezTo>
                  <a:pt x="45" y="203"/>
                  <a:pt x="0" y="158"/>
                  <a:pt x="0" y="101"/>
                </a:cubicBezTo>
              </a:path>
            </a:pathLst>
          </a:custGeom>
          <a:noFill/>
          <a:ln w="9525" cap="rnd">
            <a:solidFill>
              <a:srgbClr val="127B46"/>
            </a:solidFill>
            <a:round/>
            <a:headEnd/>
            <a:tailEnd/>
          </a:ln>
        </p:spPr>
        <p:txBody>
          <a:bodyPr/>
          <a:lstStyle/>
          <a:p>
            <a:endParaRPr lang="en-US"/>
          </a:p>
        </p:txBody>
      </p:sp>
      <p:sp>
        <p:nvSpPr>
          <p:cNvPr id="22542" name="Rectangle 37"/>
          <p:cNvSpPr>
            <a:spLocks noChangeArrowheads="1"/>
          </p:cNvSpPr>
          <p:nvPr/>
        </p:nvSpPr>
        <p:spPr bwMode="auto">
          <a:xfrm>
            <a:off x="388938" y="1768475"/>
            <a:ext cx="134937" cy="292100"/>
          </a:xfrm>
          <a:prstGeom prst="rect">
            <a:avLst/>
          </a:prstGeom>
          <a:noFill/>
          <a:ln w="9525">
            <a:noFill/>
            <a:miter lim="800000"/>
            <a:headEnd/>
            <a:tailEnd/>
          </a:ln>
        </p:spPr>
        <p:txBody>
          <a:bodyPr wrap="none" lIns="0" tIns="0" rIns="0" bIns="0">
            <a:spAutoFit/>
          </a:bodyPr>
          <a:lstStyle/>
          <a:p>
            <a:r>
              <a:rPr lang="en-US" sz="1900">
                <a:solidFill>
                  <a:srgbClr val="000000"/>
                </a:solidFill>
              </a:rPr>
              <a:t>1</a:t>
            </a:r>
            <a:endParaRPr lang="en-US"/>
          </a:p>
        </p:txBody>
      </p:sp>
      <p:sp>
        <p:nvSpPr>
          <p:cNvPr id="22543" name="Freeform 39"/>
          <p:cNvSpPr>
            <a:spLocks/>
          </p:cNvSpPr>
          <p:nvPr/>
        </p:nvSpPr>
        <p:spPr bwMode="auto">
          <a:xfrm>
            <a:off x="2208213" y="1749425"/>
            <a:ext cx="323850" cy="322263"/>
          </a:xfrm>
          <a:custGeom>
            <a:avLst/>
            <a:gdLst>
              <a:gd name="T0" fmla="*/ 0 w 204"/>
              <a:gd name="T1" fmla="*/ 2147483647 h 203"/>
              <a:gd name="T2" fmla="*/ 2147483647 w 204"/>
              <a:gd name="T3" fmla="*/ 0 h 203"/>
              <a:gd name="T4" fmla="*/ 2147483647 w 204"/>
              <a:gd name="T5" fmla="*/ 2147483647 h 203"/>
              <a:gd name="T6" fmla="*/ 2147483647 w 204"/>
              <a:gd name="T7" fmla="*/ 2147483647 h 203"/>
              <a:gd name="T8" fmla="*/ 2147483647 w 204"/>
              <a:gd name="T9" fmla="*/ 2147483647 h 203"/>
              <a:gd name="T10" fmla="*/ 0 w 204"/>
              <a:gd name="T11" fmla="*/ 2147483647 h 203"/>
              <a:gd name="T12" fmla="*/ 0 60000 65536"/>
              <a:gd name="T13" fmla="*/ 0 60000 65536"/>
              <a:gd name="T14" fmla="*/ 0 60000 65536"/>
              <a:gd name="T15" fmla="*/ 0 60000 65536"/>
              <a:gd name="T16" fmla="*/ 0 60000 65536"/>
              <a:gd name="T17" fmla="*/ 0 60000 65536"/>
              <a:gd name="T18" fmla="*/ 0 w 204"/>
              <a:gd name="T19" fmla="*/ 0 h 203"/>
              <a:gd name="T20" fmla="*/ 204 w 20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204" h="203">
                <a:moveTo>
                  <a:pt x="0" y="101"/>
                </a:moveTo>
                <a:cubicBezTo>
                  <a:pt x="0" y="45"/>
                  <a:pt x="46" y="0"/>
                  <a:pt x="102" y="0"/>
                </a:cubicBezTo>
                <a:cubicBezTo>
                  <a:pt x="158" y="0"/>
                  <a:pt x="204" y="45"/>
                  <a:pt x="204" y="101"/>
                </a:cubicBezTo>
                <a:cubicBezTo>
                  <a:pt x="204" y="101"/>
                  <a:pt x="204" y="101"/>
                  <a:pt x="204" y="101"/>
                </a:cubicBezTo>
                <a:cubicBezTo>
                  <a:pt x="204" y="158"/>
                  <a:pt x="158" y="203"/>
                  <a:pt x="102" y="203"/>
                </a:cubicBezTo>
                <a:cubicBezTo>
                  <a:pt x="46" y="203"/>
                  <a:pt x="0" y="158"/>
                  <a:pt x="0" y="101"/>
                </a:cubicBezTo>
              </a:path>
            </a:pathLst>
          </a:custGeom>
          <a:noFill/>
          <a:ln w="9525" cap="rnd">
            <a:solidFill>
              <a:srgbClr val="127B46"/>
            </a:solidFill>
            <a:round/>
            <a:headEnd/>
            <a:tailEnd/>
          </a:ln>
        </p:spPr>
        <p:txBody>
          <a:bodyPr/>
          <a:lstStyle/>
          <a:p>
            <a:endParaRPr lang="en-US"/>
          </a:p>
        </p:txBody>
      </p:sp>
      <p:sp>
        <p:nvSpPr>
          <p:cNvPr id="22544" name="Rectangle 40"/>
          <p:cNvSpPr>
            <a:spLocks noChangeArrowheads="1"/>
          </p:cNvSpPr>
          <p:nvPr/>
        </p:nvSpPr>
        <p:spPr bwMode="auto">
          <a:xfrm>
            <a:off x="2300288" y="1768475"/>
            <a:ext cx="134937" cy="292100"/>
          </a:xfrm>
          <a:prstGeom prst="rect">
            <a:avLst/>
          </a:prstGeom>
          <a:noFill/>
          <a:ln w="9525">
            <a:noFill/>
            <a:miter lim="800000"/>
            <a:headEnd/>
            <a:tailEnd/>
          </a:ln>
        </p:spPr>
        <p:txBody>
          <a:bodyPr wrap="none" lIns="0" tIns="0" rIns="0" bIns="0">
            <a:spAutoFit/>
          </a:bodyPr>
          <a:lstStyle/>
          <a:p>
            <a:r>
              <a:rPr lang="en-US" sz="1900">
                <a:solidFill>
                  <a:srgbClr val="000000"/>
                </a:solidFill>
              </a:rPr>
              <a:t>2</a:t>
            </a:r>
            <a:endParaRPr lang="en-US"/>
          </a:p>
        </p:txBody>
      </p:sp>
      <p:sp>
        <p:nvSpPr>
          <p:cNvPr id="22545" name="Freeform 41"/>
          <p:cNvSpPr>
            <a:spLocks/>
          </p:cNvSpPr>
          <p:nvPr/>
        </p:nvSpPr>
        <p:spPr bwMode="auto">
          <a:xfrm>
            <a:off x="4059238" y="1735138"/>
            <a:ext cx="322262" cy="322262"/>
          </a:xfrm>
          <a:custGeom>
            <a:avLst/>
            <a:gdLst>
              <a:gd name="T0" fmla="*/ 0 w 564"/>
              <a:gd name="T1" fmla="*/ 2147483647 h 565"/>
              <a:gd name="T2" fmla="*/ 2147483647 w 564"/>
              <a:gd name="T3" fmla="*/ 0 h 565"/>
              <a:gd name="T4" fmla="*/ 2147483647 w 564"/>
              <a:gd name="T5" fmla="*/ 2147483647 h 565"/>
              <a:gd name="T6" fmla="*/ 2147483647 w 564"/>
              <a:gd name="T7" fmla="*/ 2147483647 h 565"/>
              <a:gd name="T8" fmla="*/ 2147483647 w 564"/>
              <a:gd name="T9" fmla="*/ 2147483647 h 565"/>
              <a:gd name="T10" fmla="*/ 0 w 564"/>
              <a:gd name="T11" fmla="*/ 2147483647 h 565"/>
              <a:gd name="T12" fmla="*/ 0 60000 65536"/>
              <a:gd name="T13" fmla="*/ 0 60000 65536"/>
              <a:gd name="T14" fmla="*/ 0 60000 65536"/>
              <a:gd name="T15" fmla="*/ 0 60000 65536"/>
              <a:gd name="T16" fmla="*/ 0 60000 65536"/>
              <a:gd name="T17" fmla="*/ 0 60000 65536"/>
              <a:gd name="T18" fmla="*/ 0 w 564"/>
              <a:gd name="T19" fmla="*/ 0 h 565"/>
              <a:gd name="T20" fmla="*/ 564 w 564"/>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564" h="565">
                <a:moveTo>
                  <a:pt x="0" y="282"/>
                </a:moveTo>
                <a:cubicBezTo>
                  <a:pt x="0" y="126"/>
                  <a:pt x="126" y="0"/>
                  <a:pt x="282" y="0"/>
                </a:cubicBezTo>
                <a:cubicBezTo>
                  <a:pt x="438" y="0"/>
                  <a:pt x="564" y="126"/>
                  <a:pt x="564" y="282"/>
                </a:cubicBezTo>
                <a:cubicBezTo>
                  <a:pt x="564" y="282"/>
                  <a:pt x="564" y="282"/>
                  <a:pt x="564" y="282"/>
                </a:cubicBezTo>
                <a:cubicBezTo>
                  <a:pt x="564" y="438"/>
                  <a:pt x="438" y="565"/>
                  <a:pt x="282" y="565"/>
                </a:cubicBezTo>
                <a:cubicBezTo>
                  <a:pt x="126" y="565"/>
                  <a:pt x="0" y="438"/>
                  <a:pt x="0" y="282"/>
                </a:cubicBezTo>
              </a:path>
            </a:pathLst>
          </a:custGeom>
          <a:solidFill>
            <a:srgbClr val="FFFFFF"/>
          </a:solidFill>
          <a:ln w="9525">
            <a:solidFill>
              <a:srgbClr val="127B46"/>
            </a:solidFill>
            <a:round/>
            <a:headEnd/>
            <a:tailEnd/>
          </a:ln>
        </p:spPr>
        <p:txBody>
          <a:bodyPr/>
          <a:lstStyle/>
          <a:p>
            <a:endParaRPr lang="en-US"/>
          </a:p>
        </p:txBody>
      </p:sp>
      <p:sp>
        <p:nvSpPr>
          <p:cNvPr id="22546" name="Rectangle 43"/>
          <p:cNvSpPr>
            <a:spLocks noChangeArrowheads="1"/>
          </p:cNvSpPr>
          <p:nvPr/>
        </p:nvSpPr>
        <p:spPr bwMode="auto">
          <a:xfrm>
            <a:off x="4151313" y="1754188"/>
            <a:ext cx="134937" cy="292100"/>
          </a:xfrm>
          <a:prstGeom prst="rect">
            <a:avLst/>
          </a:prstGeom>
          <a:noFill/>
          <a:ln w="9525">
            <a:noFill/>
            <a:miter lim="800000"/>
            <a:headEnd/>
            <a:tailEnd/>
          </a:ln>
        </p:spPr>
        <p:txBody>
          <a:bodyPr wrap="none" lIns="0" tIns="0" rIns="0" bIns="0">
            <a:spAutoFit/>
          </a:bodyPr>
          <a:lstStyle/>
          <a:p>
            <a:r>
              <a:rPr lang="en-US" sz="1900">
                <a:solidFill>
                  <a:srgbClr val="000000"/>
                </a:solidFill>
              </a:rPr>
              <a:t>3</a:t>
            </a:r>
            <a:endParaRPr lang="en-US"/>
          </a:p>
        </p:txBody>
      </p:sp>
      <p:sp>
        <p:nvSpPr>
          <p:cNvPr id="22547" name="Freeform 45"/>
          <p:cNvSpPr>
            <a:spLocks/>
          </p:cNvSpPr>
          <p:nvPr/>
        </p:nvSpPr>
        <p:spPr bwMode="auto">
          <a:xfrm>
            <a:off x="5870575" y="1749425"/>
            <a:ext cx="322263" cy="322263"/>
          </a:xfrm>
          <a:custGeom>
            <a:avLst/>
            <a:gdLst>
              <a:gd name="T0" fmla="*/ 0 w 203"/>
              <a:gd name="T1" fmla="*/ 2147483647 h 203"/>
              <a:gd name="T2" fmla="*/ 2147483647 w 203"/>
              <a:gd name="T3" fmla="*/ 0 h 203"/>
              <a:gd name="T4" fmla="*/ 2147483647 w 203"/>
              <a:gd name="T5" fmla="*/ 2147483647 h 203"/>
              <a:gd name="T6" fmla="*/ 2147483647 w 203"/>
              <a:gd name="T7" fmla="*/ 2147483647 h 203"/>
              <a:gd name="T8" fmla="*/ 2147483647 w 203"/>
              <a:gd name="T9" fmla="*/ 2147483647 h 203"/>
              <a:gd name="T10" fmla="*/ 0 w 203"/>
              <a:gd name="T11" fmla="*/ 2147483647 h 203"/>
              <a:gd name="T12" fmla="*/ 0 60000 65536"/>
              <a:gd name="T13" fmla="*/ 0 60000 65536"/>
              <a:gd name="T14" fmla="*/ 0 60000 65536"/>
              <a:gd name="T15" fmla="*/ 0 60000 65536"/>
              <a:gd name="T16" fmla="*/ 0 60000 65536"/>
              <a:gd name="T17" fmla="*/ 0 60000 65536"/>
              <a:gd name="T18" fmla="*/ 0 w 203"/>
              <a:gd name="T19" fmla="*/ 0 h 203"/>
              <a:gd name="T20" fmla="*/ 203 w 20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203" h="203">
                <a:moveTo>
                  <a:pt x="0" y="101"/>
                </a:moveTo>
                <a:cubicBezTo>
                  <a:pt x="0" y="45"/>
                  <a:pt x="45" y="0"/>
                  <a:pt x="101" y="0"/>
                </a:cubicBezTo>
                <a:cubicBezTo>
                  <a:pt x="157" y="0"/>
                  <a:pt x="203" y="45"/>
                  <a:pt x="203" y="101"/>
                </a:cubicBezTo>
                <a:cubicBezTo>
                  <a:pt x="203" y="101"/>
                  <a:pt x="203" y="101"/>
                  <a:pt x="203" y="101"/>
                </a:cubicBezTo>
                <a:cubicBezTo>
                  <a:pt x="203" y="158"/>
                  <a:pt x="157" y="203"/>
                  <a:pt x="101" y="203"/>
                </a:cubicBezTo>
                <a:cubicBezTo>
                  <a:pt x="45" y="203"/>
                  <a:pt x="0" y="158"/>
                  <a:pt x="0" y="101"/>
                </a:cubicBezTo>
              </a:path>
            </a:pathLst>
          </a:custGeom>
          <a:noFill/>
          <a:ln w="9525" cap="rnd">
            <a:solidFill>
              <a:srgbClr val="127B46"/>
            </a:solidFill>
            <a:round/>
            <a:headEnd/>
            <a:tailEnd/>
          </a:ln>
        </p:spPr>
        <p:txBody>
          <a:bodyPr/>
          <a:lstStyle/>
          <a:p>
            <a:endParaRPr lang="en-US"/>
          </a:p>
        </p:txBody>
      </p:sp>
      <p:sp>
        <p:nvSpPr>
          <p:cNvPr id="22548" name="Rectangle 46"/>
          <p:cNvSpPr>
            <a:spLocks noChangeArrowheads="1"/>
          </p:cNvSpPr>
          <p:nvPr/>
        </p:nvSpPr>
        <p:spPr bwMode="auto">
          <a:xfrm>
            <a:off x="5959475" y="1768475"/>
            <a:ext cx="136525" cy="292100"/>
          </a:xfrm>
          <a:prstGeom prst="rect">
            <a:avLst/>
          </a:prstGeom>
          <a:noFill/>
          <a:ln w="9525">
            <a:noFill/>
            <a:miter lim="800000"/>
            <a:headEnd/>
            <a:tailEnd/>
          </a:ln>
        </p:spPr>
        <p:txBody>
          <a:bodyPr wrap="none" lIns="0" tIns="0" rIns="0" bIns="0">
            <a:spAutoFit/>
          </a:bodyPr>
          <a:lstStyle/>
          <a:p>
            <a:r>
              <a:rPr lang="en-US" sz="1900">
                <a:solidFill>
                  <a:srgbClr val="000000"/>
                </a:solidFill>
              </a:rPr>
              <a:t>4</a:t>
            </a:r>
            <a:endParaRPr lang="en-US"/>
          </a:p>
        </p:txBody>
      </p:sp>
      <p:pic>
        <p:nvPicPr>
          <p:cNvPr id="22549" name="Picture 47"/>
          <p:cNvPicPr>
            <a:picLocks noChangeAspect="1" noChangeArrowheads="1"/>
          </p:cNvPicPr>
          <p:nvPr/>
        </p:nvPicPr>
        <p:blipFill>
          <a:blip r:embed="rId5" cstate="print"/>
          <a:srcRect l="29759" t="16687" r="31612" b="11627"/>
          <a:stretch>
            <a:fillRect/>
          </a:stretch>
        </p:blipFill>
        <p:spPr bwMode="auto">
          <a:xfrm>
            <a:off x="304800" y="3352800"/>
            <a:ext cx="1144588" cy="1547813"/>
          </a:xfrm>
          <a:prstGeom prst="rect">
            <a:avLst/>
          </a:prstGeom>
          <a:noFill/>
          <a:ln w="3175">
            <a:solidFill>
              <a:schemeClr val="tx1"/>
            </a:solidFill>
            <a:miter lim="800000"/>
            <a:headEnd/>
            <a:tailEnd/>
          </a:ln>
        </p:spPr>
      </p:pic>
      <p:pic>
        <p:nvPicPr>
          <p:cNvPr id="22550" name="Picture 48"/>
          <p:cNvPicPr>
            <a:picLocks noChangeAspect="1" noChangeArrowheads="1"/>
          </p:cNvPicPr>
          <p:nvPr/>
        </p:nvPicPr>
        <p:blipFill>
          <a:blip r:embed="rId6" cstate="print"/>
          <a:srcRect l="20752" t="20346" r="20085" b="14745"/>
          <a:stretch>
            <a:fillRect/>
          </a:stretch>
        </p:blipFill>
        <p:spPr bwMode="auto">
          <a:xfrm>
            <a:off x="1905000" y="3352800"/>
            <a:ext cx="1958975" cy="1566863"/>
          </a:xfrm>
          <a:prstGeom prst="rect">
            <a:avLst/>
          </a:prstGeom>
          <a:solidFill>
            <a:schemeClr val="bg1"/>
          </a:solidFill>
          <a:ln w="3175">
            <a:solidFill>
              <a:schemeClr val="tx1"/>
            </a:solidFill>
            <a:miter lim="800000"/>
            <a:headEnd/>
            <a:tailEnd/>
          </a:ln>
        </p:spPr>
      </p:pic>
      <p:grpSp>
        <p:nvGrpSpPr>
          <p:cNvPr id="2" name="Group 60"/>
          <p:cNvGrpSpPr>
            <a:grpSpLocks/>
          </p:cNvGrpSpPr>
          <p:nvPr/>
        </p:nvGrpSpPr>
        <p:grpSpPr bwMode="auto">
          <a:xfrm>
            <a:off x="4114800" y="3352800"/>
            <a:ext cx="1323975" cy="1684338"/>
            <a:chOff x="2595" y="2197"/>
            <a:chExt cx="834" cy="1061"/>
          </a:xfrm>
        </p:grpSpPr>
        <p:sp>
          <p:nvSpPr>
            <p:cNvPr id="22562" name="Rectangle 61"/>
            <p:cNvSpPr>
              <a:spLocks noChangeArrowheads="1"/>
            </p:cNvSpPr>
            <p:nvPr/>
          </p:nvSpPr>
          <p:spPr bwMode="auto">
            <a:xfrm>
              <a:off x="2652" y="2297"/>
              <a:ext cx="777" cy="961"/>
            </a:xfrm>
            <a:prstGeom prst="rect">
              <a:avLst/>
            </a:prstGeom>
            <a:solidFill>
              <a:srgbClr val="C0C0C0"/>
            </a:solidFill>
            <a:ln w="9525">
              <a:noFill/>
              <a:miter lim="800000"/>
              <a:headEnd/>
              <a:tailEnd/>
            </a:ln>
          </p:spPr>
          <p:txBody>
            <a:bodyPr wrap="none" anchor="ctr"/>
            <a:lstStyle/>
            <a:p>
              <a:endParaRPr lang="en-US"/>
            </a:p>
          </p:txBody>
        </p:sp>
        <p:graphicFrame>
          <p:nvGraphicFramePr>
            <p:cNvPr id="22563" name="Object 62"/>
            <p:cNvGraphicFramePr>
              <a:graphicFrameLocks noChangeAspect="1"/>
            </p:cNvGraphicFramePr>
            <p:nvPr/>
          </p:nvGraphicFramePr>
          <p:xfrm>
            <a:off x="2595" y="2197"/>
            <a:ext cx="787" cy="1027"/>
          </p:xfrm>
          <a:graphic>
            <a:graphicData uri="http://schemas.openxmlformats.org/presentationml/2006/ole">
              <p:oleObj spid="_x0000_s55298" name="Photo Editor Photo" r:id="rId7" imgW="2933333" imgH="3828571" progId="">
                <p:embed/>
              </p:oleObj>
            </a:graphicData>
          </a:graphic>
        </p:graphicFrame>
      </p:grpSp>
      <p:pic>
        <p:nvPicPr>
          <p:cNvPr id="22552" name="Picture 2"/>
          <p:cNvPicPr>
            <a:picLocks noChangeAspect="1" noChangeArrowheads="1"/>
          </p:cNvPicPr>
          <p:nvPr/>
        </p:nvPicPr>
        <p:blipFill>
          <a:blip r:embed="rId8" cstate="print"/>
          <a:srcRect/>
          <a:stretch>
            <a:fillRect/>
          </a:stretch>
        </p:blipFill>
        <p:spPr bwMode="auto">
          <a:xfrm>
            <a:off x="7543800" y="3352800"/>
            <a:ext cx="1295400" cy="784225"/>
          </a:xfrm>
          <a:prstGeom prst="rect">
            <a:avLst/>
          </a:prstGeom>
          <a:noFill/>
          <a:ln w="9525">
            <a:solidFill>
              <a:schemeClr val="tx1"/>
            </a:solidFill>
            <a:miter lim="800000"/>
            <a:headEnd/>
            <a:tailEnd/>
          </a:ln>
        </p:spPr>
      </p:pic>
      <p:sp>
        <p:nvSpPr>
          <p:cNvPr id="22553" name="Freeform 16"/>
          <p:cNvSpPr>
            <a:spLocks/>
          </p:cNvSpPr>
          <p:nvPr/>
        </p:nvSpPr>
        <p:spPr bwMode="auto">
          <a:xfrm>
            <a:off x="2171700" y="1676400"/>
            <a:ext cx="1485900" cy="1484313"/>
          </a:xfrm>
          <a:custGeom>
            <a:avLst/>
            <a:gdLst>
              <a:gd name="T0" fmla="*/ 2147483647 w 2601"/>
              <a:gd name="T1" fmla="*/ 2147483647 h 2601"/>
              <a:gd name="T2" fmla="*/ 2147483647 w 2601"/>
              <a:gd name="T3" fmla="*/ 2147483647 h 2601"/>
              <a:gd name="T4" fmla="*/ 2147483647 w 2601"/>
              <a:gd name="T5" fmla="*/ 2147483647 h 2601"/>
              <a:gd name="T6" fmla="*/ 2147483647 w 2601"/>
              <a:gd name="T7" fmla="*/ 2147483647 h 2601"/>
              <a:gd name="T8" fmla="*/ 2147483647 w 2601"/>
              <a:gd name="T9" fmla="*/ 0 h 2601"/>
              <a:gd name="T10" fmla="*/ 2147483647 w 2601"/>
              <a:gd name="T11" fmla="*/ 0 h 2601"/>
              <a:gd name="T12" fmla="*/ 2147483647 w 2601"/>
              <a:gd name="T13" fmla="*/ 0 h 2601"/>
              <a:gd name="T14" fmla="*/ 0 w 2601"/>
              <a:gd name="T15" fmla="*/ 2147483647 h 2601"/>
              <a:gd name="T16" fmla="*/ 0 w 2601"/>
              <a:gd name="T17" fmla="*/ 2147483647 h 2601"/>
              <a:gd name="T18" fmla="*/ 0 w 2601"/>
              <a:gd name="T19" fmla="*/ 2147483647 h 2601"/>
              <a:gd name="T20" fmla="*/ 2147483647 w 2601"/>
              <a:gd name="T21" fmla="*/ 2147483647 h 2601"/>
              <a:gd name="T22" fmla="*/ 2147483647 w 2601"/>
              <a:gd name="T23" fmla="*/ 2147483647 h 2601"/>
              <a:gd name="T24" fmla="*/ 2147483647 w 2601"/>
              <a:gd name="T25" fmla="*/ 2147483647 h 26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1"/>
              <a:gd name="T40" fmla="*/ 0 h 2601"/>
              <a:gd name="T41" fmla="*/ 2601 w 2601"/>
              <a:gd name="T42" fmla="*/ 2601 h 26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1" h="2601">
                <a:moveTo>
                  <a:pt x="2439" y="2601"/>
                </a:moveTo>
                <a:cubicBezTo>
                  <a:pt x="2528" y="2601"/>
                  <a:pt x="2601" y="2529"/>
                  <a:pt x="2601" y="2439"/>
                </a:cubicBezTo>
                <a:lnTo>
                  <a:pt x="2601" y="163"/>
                </a:lnTo>
                <a:cubicBezTo>
                  <a:pt x="2601" y="73"/>
                  <a:pt x="2528" y="0"/>
                  <a:pt x="2439" y="0"/>
                </a:cubicBezTo>
                <a:lnTo>
                  <a:pt x="163" y="0"/>
                </a:lnTo>
                <a:cubicBezTo>
                  <a:pt x="73" y="0"/>
                  <a:pt x="0" y="73"/>
                  <a:pt x="0" y="163"/>
                </a:cubicBezTo>
                <a:lnTo>
                  <a:pt x="0" y="2439"/>
                </a:lnTo>
                <a:cubicBezTo>
                  <a:pt x="0" y="2529"/>
                  <a:pt x="73" y="2601"/>
                  <a:pt x="163" y="2601"/>
                </a:cubicBezTo>
                <a:lnTo>
                  <a:pt x="2439" y="2601"/>
                </a:lnTo>
                <a:close/>
              </a:path>
            </a:pathLst>
          </a:custGeom>
          <a:noFill/>
          <a:ln w="19050" cap="rnd">
            <a:solidFill>
              <a:srgbClr val="272D89"/>
            </a:solidFill>
            <a:round/>
            <a:headEnd/>
            <a:tailEnd/>
          </a:ln>
        </p:spPr>
        <p:txBody>
          <a:bodyPr/>
          <a:lstStyle/>
          <a:p>
            <a:endParaRPr lang="en-US"/>
          </a:p>
        </p:txBody>
      </p:sp>
      <p:sp>
        <p:nvSpPr>
          <p:cNvPr id="22554" name="Freeform 16"/>
          <p:cNvSpPr>
            <a:spLocks/>
          </p:cNvSpPr>
          <p:nvPr/>
        </p:nvSpPr>
        <p:spPr bwMode="auto">
          <a:xfrm>
            <a:off x="4008438" y="1676400"/>
            <a:ext cx="1485900" cy="1484313"/>
          </a:xfrm>
          <a:custGeom>
            <a:avLst/>
            <a:gdLst>
              <a:gd name="T0" fmla="*/ 2147483647 w 2601"/>
              <a:gd name="T1" fmla="*/ 2147483647 h 2601"/>
              <a:gd name="T2" fmla="*/ 2147483647 w 2601"/>
              <a:gd name="T3" fmla="*/ 2147483647 h 2601"/>
              <a:gd name="T4" fmla="*/ 2147483647 w 2601"/>
              <a:gd name="T5" fmla="*/ 2147483647 h 2601"/>
              <a:gd name="T6" fmla="*/ 2147483647 w 2601"/>
              <a:gd name="T7" fmla="*/ 2147483647 h 2601"/>
              <a:gd name="T8" fmla="*/ 2147483647 w 2601"/>
              <a:gd name="T9" fmla="*/ 0 h 2601"/>
              <a:gd name="T10" fmla="*/ 2147483647 w 2601"/>
              <a:gd name="T11" fmla="*/ 0 h 2601"/>
              <a:gd name="T12" fmla="*/ 2147483647 w 2601"/>
              <a:gd name="T13" fmla="*/ 0 h 2601"/>
              <a:gd name="T14" fmla="*/ 0 w 2601"/>
              <a:gd name="T15" fmla="*/ 2147483647 h 2601"/>
              <a:gd name="T16" fmla="*/ 0 w 2601"/>
              <a:gd name="T17" fmla="*/ 2147483647 h 2601"/>
              <a:gd name="T18" fmla="*/ 0 w 2601"/>
              <a:gd name="T19" fmla="*/ 2147483647 h 2601"/>
              <a:gd name="T20" fmla="*/ 2147483647 w 2601"/>
              <a:gd name="T21" fmla="*/ 2147483647 h 2601"/>
              <a:gd name="T22" fmla="*/ 2147483647 w 2601"/>
              <a:gd name="T23" fmla="*/ 2147483647 h 2601"/>
              <a:gd name="T24" fmla="*/ 2147483647 w 2601"/>
              <a:gd name="T25" fmla="*/ 2147483647 h 26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1"/>
              <a:gd name="T40" fmla="*/ 0 h 2601"/>
              <a:gd name="T41" fmla="*/ 2601 w 2601"/>
              <a:gd name="T42" fmla="*/ 2601 h 26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1" h="2601">
                <a:moveTo>
                  <a:pt x="2439" y="2601"/>
                </a:moveTo>
                <a:cubicBezTo>
                  <a:pt x="2528" y="2601"/>
                  <a:pt x="2601" y="2529"/>
                  <a:pt x="2601" y="2439"/>
                </a:cubicBezTo>
                <a:lnTo>
                  <a:pt x="2601" y="163"/>
                </a:lnTo>
                <a:cubicBezTo>
                  <a:pt x="2601" y="73"/>
                  <a:pt x="2528" y="0"/>
                  <a:pt x="2439" y="0"/>
                </a:cubicBezTo>
                <a:lnTo>
                  <a:pt x="163" y="0"/>
                </a:lnTo>
                <a:cubicBezTo>
                  <a:pt x="73" y="0"/>
                  <a:pt x="0" y="73"/>
                  <a:pt x="0" y="163"/>
                </a:cubicBezTo>
                <a:lnTo>
                  <a:pt x="0" y="2439"/>
                </a:lnTo>
                <a:cubicBezTo>
                  <a:pt x="0" y="2529"/>
                  <a:pt x="73" y="2601"/>
                  <a:pt x="163" y="2601"/>
                </a:cubicBezTo>
                <a:lnTo>
                  <a:pt x="2439" y="2601"/>
                </a:lnTo>
                <a:close/>
              </a:path>
            </a:pathLst>
          </a:custGeom>
          <a:noFill/>
          <a:ln w="19050" cap="rnd">
            <a:solidFill>
              <a:srgbClr val="272D89"/>
            </a:solidFill>
            <a:round/>
            <a:headEnd/>
            <a:tailEnd/>
          </a:ln>
        </p:spPr>
        <p:txBody>
          <a:bodyPr/>
          <a:lstStyle/>
          <a:p>
            <a:endParaRPr lang="en-US"/>
          </a:p>
        </p:txBody>
      </p:sp>
      <p:grpSp>
        <p:nvGrpSpPr>
          <p:cNvPr id="3" name="Group 32"/>
          <p:cNvGrpSpPr>
            <a:grpSpLocks/>
          </p:cNvGrpSpPr>
          <p:nvPr/>
        </p:nvGrpSpPr>
        <p:grpSpPr bwMode="auto">
          <a:xfrm>
            <a:off x="3352409" y="2797175"/>
            <a:ext cx="743188" cy="369888"/>
            <a:chOff x="2206" y="1411"/>
            <a:chExt cx="468" cy="233"/>
          </a:xfrm>
          <a:solidFill>
            <a:schemeClr val="bg1"/>
          </a:solidFill>
        </p:grpSpPr>
        <p:sp>
          <p:nvSpPr>
            <p:cNvPr id="7214" name="Freeform 33"/>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a:solidFill>
                <a:srgbClr val="272D89"/>
              </a:solidFill>
              <a:round/>
              <a:headEnd/>
              <a:tailEnd/>
            </a:ln>
          </p:spPr>
          <p:txBody>
            <a:bodyPr/>
            <a:lstStyle/>
            <a:p>
              <a:pPr>
                <a:defRPr/>
              </a:pPr>
              <a:endParaRPr lang="en-US">
                <a:latin typeface="Arial" charset="0"/>
                <a:ea typeface="ＭＳ Ｐゴシック" charset="0"/>
                <a:cs typeface="ＭＳ Ｐゴシック" charset="0"/>
              </a:endParaRPr>
            </a:p>
          </p:txBody>
        </p:sp>
        <p:sp>
          <p:nvSpPr>
            <p:cNvPr id="7215" name="Freeform 34"/>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cap="rnd">
              <a:solidFill>
                <a:srgbClr val="272D89"/>
              </a:solidFill>
              <a:round/>
              <a:headEnd/>
              <a:tailEnd/>
            </a:ln>
            <a:extLst/>
          </p:spPr>
          <p:txBody>
            <a:bodyPr/>
            <a:lstStyle/>
            <a:p>
              <a:pPr>
                <a:defRPr/>
              </a:pPr>
              <a:endParaRPr lang="en-US">
                <a:latin typeface="Arial" charset="0"/>
                <a:ea typeface="ＭＳ Ｐゴシック" charset="0"/>
                <a:cs typeface="ＭＳ Ｐゴシック" charset="0"/>
              </a:endParaRPr>
            </a:p>
          </p:txBody>
        </p:sp>
      </p:grpSp>
      <p:grpSp>
        <p:nvGrpSpPr>
          <p:cNvPr id="4" name="Group 51"/>
          <p:cNvGrpSpPr>
            <a:grpSpLocks/>
          </p:cNvGrpSpPr>
          <p:nvPr/>
        </p:nvGrpSpPr>
        <p:grpSpPr bwMode="auto">
          <a:xfrm>
            <a:off x="1524489" y="2776539"/>
            <a:ext cx="743189" cy="369887"/>
            <a:chOff x="2206" y="1411"/>
            <a:chExt cx="468" cy="233"/>
          </a:xfrm>
          <a:solidFill>
            <a:schemeClr val="bg1"/>
          </a:solidFill>
        </p:grpSpPr>
        <p:sp>
          <p:nvSpPr>
            <p:cNvPr id="7212" name="Freeform 52"/>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a:solidFill>
                <a:srgbClr val="272D89"/>
              </a:solidFill>
              <a:round/>
              <a:headEnd/>
              <a:tailEnd/>
            </a:ln>
          </p:spPr>
          <p:txBody>
            <a:bodyPr/>
            <a:lstStyle/>
            <a:p>
              <a:pPr>
                <a:defRPr/>
              </a:pPr>
              <a:endParaRPr lang="en-US">
                <a:latin typeface="Arial" charset="0"/>
                <a:ea typeface="ＭＳ Ｐゴシック" charset="0"/>
                <a:cs typeface="ＭＳ Ｐゴシック" charset="0"/>
              </a:endParaRPr>
            </a:p>
          </p:txBody>
        </p:sp>
        <p:sp>
          <p:nvSpPr>
            <p:cNvPr id="7213" name="Freeform 53"/>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cap="rnd">
              <a:solidFill>
                <a:srgbClr val="272D89"/>
              </a:solidFill>
              <a:round/>
              <a:headEnd/>
              <a:tailEnd/>
            </a:ln>
            <a:extLst/>
          </p:spPr>
          <p:txBody>
            <a:bodyPr/>
            <a:lstStyle/>
            <a:p>
              <a:pPr>
                <a:defRPr/>
              </a:pPr>
              <a:endParaRPr lang="en-US">
                <a:latin typeface="Arial" charset="0"/>
                <a:ea typeface="ＭＳ Ｐゴシック" charset="0"/>
                <a:cs typeface="ＭＳ Ｐゴシック" charset="0"/>
              </a:endParaRPr>
            </a:p>
          </p:txBody>
        </p:sp>
      </p:grpSp>
      <p:sp>
        <p:nvSpPr>
          <p:cNvPr id="22557" name="Freeform 16"/>
          <p:cNvSpPr>
            <a:spLocks/>
          </p:cNvSpPr>
          <p:nvPr/>
        </p:nvSpPr>
        <p:spPr bwMode="auto">
          <a:xfrm>
            <a:off x="5838825" y="1676400"/>
            <a:ext cx="1484313" cy="1484313"/>
          </a:xfrm>
          <a:custGeom>
            <a:avLst/>
            <a:gdLst>
              <a:gd name="T0" fmla="*/ 2147483647 w 2601"/>
              <a:gd name="T1" fmla="*/ 2147483647 h 2601"/>
              <a:gd name="T2" fmla="*/ 2147483647 w 2601"/>
              <a:gd name="T3" fmla="*/ 2147483647 h 2601"/>
              <a:gd name="T4" fmla="*/ 2147483647 w 2601"/>
              <a:gd name="T5" fmla="*/ 2147483647 h 2601"/>
              <a:gd name="T6" fmla="*/ 2147483647 w 2601"/>
              <a:gd name="T7" fmla="*/ 2147483647 h 2601"/>
              <a:gd name="T8" fmla="*/ 2147483647 w 2601"/>
              <a:gd name="T9" fmla="*/ 0 h 2601"/>
              <a:gd name="T10" fmla="*/ 2147483647 w 2601"/>
              <a:gd name="T11" fmla="*/ 0 h 2601"/>
              <a:gd name="T12" fmla="*/ 2147483647 w 2601"/>
              <a:gd name="T13" fmla="*/ 0 h 2601"/>
              <a:gd name="T14" fmla="*/ 0 w 2601"/>
              <a:gd name="T15" fmla="*/ 2147483647 h 2601"/>
              <a:gd name="T16" fmla="*/ 0 w 2601"/>
              <a:gd name="T17" fmla="*/ 2147483647 h 2601"/>
              <a:gd name="T18" fmla="*/ 0 w 2601"/>
              <a:gd name="T19" fmla="*/ 2147483647 h 2601"/>
              <a:gd name="T20" fmla="*/ 2147483647 w 2601"/>
              <a:gd name="T21" fmla="*/ 2147483647 h 2601"/>
              <a:gd name="T22" fmla="*/ 2147483647 w 2601"/>
              <a:gd name="T23" fmla="*/ 2147483647 h 2601"/>
              <a:gd name="T24" fmla="*/ 2147483647 w 2601"/>
              <a:gd name="T25" fmla="*/ 2147483647 h 26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1"/>
              <a:gd name="T40" fmla="*/ 0 h 2601"/>
              <a:gd name="T41" fmla="*/ 2601 w 2601"/>
              <a:gd name="T42" fmla="*/ 2601 h 26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1" h="2601">
                <a:moveTo>
                  <a:pt x="2439" y="2601"/>
                </a:moveTo>
                <a:cubicBezTo>
                  <a:pt x="2528" y="2601"/>
                  <a:pt x="2601" y="2529"/>
                  <a:pt x="2601" y="2439"/>
                </a:cubicBezTo>
                <a:lnTo>
                  <a:pt x="2601" y="163"/>
                </a:lnTo>
                <a:cubicBezTo>
                  <a:pt x="2601" y="73"/>
                  <a:pt x="2528" y="0"/>
                  <a:pt x="2439" y="0"/>
                </a:cubicBezTo>
                <a:lnTo>
                  <a:pt x="163" y="0"/>
                </a:lnTo>
                <a:cubicBezTo>
                  <a:pt x="73" y="0"/>
                  <a:pt x="0" y="73"/>
                  <a:pt x="0" y="163"/>
                </a:cubicBezTo>
                <a:lnTo>
                  <a:pt x="0" y="2439"/>
                </a:lnTo>
                <a:cubicBezTo>
                  <a:pt x="0" y="2529"/>
                  <a:pt x="73" y="2601"/>
                  <a:pt x="163" y="2601"/>
                </a:cubicBezTo>
                <a:lnTo>
                  <a:pt x="2439" y="2601"/>
                </a:lnTo>
                <a:close/>
              </a:path>
            </a:pathLst>
          </a:custGeom>
          <a:noFill/>
          <a:ln w="19050" cap="rnd">
            <a:solidFill>
              <a:srgbClr val="272D89"/>
            </a:solidFill>
            <a:round/>
            <a:headEnd/>
            <a:tailEnd/>
          </a:ln>
        </p:spPr>
        <p:txBody>
          <a:bodyPr/>
          <a:lstStyle/>
          <a:p>
            <a:endParaRPr lang="en-US"/>
          </a:p>
        </p:txBody>
      </p:sp>
      <p:sp>
        <p:nvSpPr>
          <p:cNvPr id="22558" name="Freeform 16"/>
          <p:cNvSpPr>
            <a:spLocks/>
          </p:cNvSpPr>
          <p:nvPr/>
        </p:nvSpPr>
        <p:spPr bwMode="auto">
          <a:xfrm>
            <a:off x="7456488" y="1676400"/>
            <a:ext cx="1485900" cy="1484313"/>
          </a:xfrm>
          <a:custGeom>
            <a:avLst/>
            <a:gdLst>
              <a:gd name="T0" fmla="*/ 2147483647 w 2601"/>
              <a:gd name="T1" fmla="*/ 2147483647 h 2601"/>
              <a:gd name="T2" fmla="*/ 2147483647 w 2601"/>
              <a:gd name="T3" fmla="*/ 2147483647 h 2601"/>
              <a:gd name="T4" fmla="*/ 2147483647 w 2601"/>
              <a:gd name="T5" fmla="*/ 2147483647 h 2601"/>
              <a:gd name="T6" fmla="*/ 2147483647 w 2601"/>
              <a:gd name="T7" fmla="*/ 2147483647 h 2601"/>
              <a:gd name="T8" fmla="*/ 2147483647 w 2601"/>
              <a:gd name="T9" fmla="*/ 0 h 2601"/>
              <a:gd name="T10" fmla="*/ 2147483647 w 2601"/>
              <a:gd name="T11" fmla="*/ 0 h 2601"/>
              <a:gd name="T12" fmla="*/ 2147483647 w 2601"/>
              <a:gd name="T13" fmla="*/ 0 h 2601"/>
              <a:gd name="T14" fmla="*/ 0 w 2601"/>
              <a:gd name="T15" fmla="*/ 2147483647 h 2601"/>
              <a:gd name="T16" fmla="*/ 0 w 2601"/>
              <a:gd name="T17" fmla="*/ 2147483647 h 2601"/>
              <a:gd name="T18" fmla="*/ 0 w 2601"/>
              <a:gd name="T19" fmla="*/ 2147483647 h 2601"/>
              <a:gd name="T20" fmla="*/ 2147483647 w 2601"/>
              <a:gd name="T21" fmla="*/ 2147483647 h 2601"/>
              <a:gd name="T22" fmla="*/ 2147483647 w 2601"/>
              <a:gd name="T23" fmla="*/ 2147483647 h 2601"/>
              <a:gd name="T24" fmla="*/ 2147483647 w 2601"/>
              <a:gd name="T25" fmla="*/ 2147483647 h 26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1"/>
              <a:gd name="T40" fmla="*/ 0 h 2601"/>
              <a:gd name="T41" fmla="*/ 2601 w 2601"/>
              <a:gd name="T42" fmla="*/ 2601 h 26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1" h="2601">
                <a:moveTo>
                  <a:pt x="2439" y="2601"/>
                </a:moveTo>
                <a:cubicBezTo>
                  <a:pt x="2528" y="2601"/>
                  <a:pt x="2601" y="2529"/>
                  <a:pt x="2601" y="2439"/>
                </a:cubicBezTo>
                <a:lnTo>
                  <a:pt x="2601" y="163"/>
                </a:lnTo>
                <a:cubicBezTo>
                  <a:pt x="2601" y="73"/>
                  <a:pt x="2528" y="0"/>
                  <a:pt x="2439" y="0"/>
                </a:cubicBezTo>
                <a:lnTo>
                  <a:pt x="163" y="0"/>
                </a:lnTo>
                <a:cubicBezTo>
                  <a:pt x="73" y="0"/>
                  <a:pt x="0" y="73"/>
                  <a:pt x="0" y="163"/>
                </a:cubicBezTo>
                <a:lnTo>
                  <a:pt x="0" y="2439"/>
                </a:lnTo>
                <a:cubicBezTo>
                  <a:pt x="0" y="2529"/>
                  <a:pt x="73" y="2601"/>
                  <a:pt x="163" y="2601"/>
                </a:cubicBezTo>
                <a:lnTo>
                  <a:pt x="2439" y="2601"/>
                </a:lnTo>
                <a:close/>
              </a:path>
            </a:pathLst>
          </a:custGeom>
          <a:noFill/>
          <a:ln w="19050" cap="rnd">
            <a:solidFill>
              <a:srgbClr val="272D89"/>
            </a:solidFill>
            <a:round/>
            <a:headEnd/>
            <a:tailEnd/>
          </a:ln>
        </p:spPr>
        <p:txBody>
          <a:bodyPr/>
          <a:lstStyle/>
          <a:p>
            <a:endParaRPr lang="en-US"/>
          </a:p>
        </p:txBody>
      </p:sp>
      <p:sp>
        <p:nvSpPr>
          <p:cNvPr id="22559" name="Rectangle 25"/>
          <p:cNvSpPr>
            <a:spLocks noChangeArrowheads="1"/>
          </p:cNvSpPr>
          <p:nvPr/>
        </p:nvSpPr>
        <p:spPr bwMode="auto">
          <a:xfrm>
            <a:off x="7667625" y="2133600"/>
            <a:ext cx="1266825" cy="862013"/>
          </a:xfrm>
          <a:prstGeom prst="rect">
            <a:avLst/>
          </a:prstGeom>
          <a:noFill/>
          <a:ln w="9525">
            <a:noFill/>
            <a:miter lim="800000"/>
            <a:headEnd/>
            <a:tailEnd/>
          </a:ln>
        </p:spPr>
        <p:txBody>
          <a:bodyPr lIns="0" tIns="0" rIns="0" bIns="0">
            <a:spAutoFit/>
          </a:bodyPr>
          <a:lstStyle/>
          <a:p>
            <a:r>
              <a:rPr lang="en-US" sz="1400">
                <a:solidFill>
                  <a:srgbClr val="000000"/>
                </a:solidFill>
              </a:rPr>
              <a:t>Performance data available online for analysis</a:t>
            </a:r>
            <a:endParaRPr lang="en-US"/>
          </a:p>
        </p:txBody>
      </p:sp>
      <p:grpSp>
        <p:nvGrpSpPr>
          <p:cNvPr id="5" name="Group 54"/>
          <p:cNvGrpSpPr>
            <a:grpSpLocks/>
          </p:cNvGrpSpPr>
          <p:nvPr/>
        </p:nvGrpSpPr>
        <p:grpSpPr bwMode="auto">
          <a:xfrm>
            <a:off x="5378220" y="2830514"/>
            <a:ext cx="741722" cy="369887"/>
            <a:chOff x="2206" y="1411"/>
            <a:chExt cx="468" cy="233"/>
          </a:xfrm>
          <a:solidFill>
            <a:schemeClr val="bg1"/>
          </a:solidFill>
        </p:grpSpPr>
        <p:sp>
          <p:nvSpPr>
            <p:cNvPr id="7210" name="Freeform 55"/>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a:solidFill>
                <a:srgbClr val="272D89"/>
              </a:solidFill>
              <a:round/>
              <a:headEnd/>
              <a:tailEnd/>
            </a:ln>
          </p:spPr>
          <p:txBody>
            <a:bodyPr/>
            <a:lstStyle/>
            <a:p>
              <a:pPr>
                <a:defRPr/>
              </a:pPr>
              <a:endParaRPr lang="en-US">
                <a:latin typeface="Arial" charset="0"/>
                <a:ea typeface="ＭＳ Ｐゴシック" charset="0"/>
                <a:cs typeface="ＭＳ Ｐゴシック" charset="0"/>
              </a:endParaRPr>
            </a:p>
          </p:txBody>
        </p:sp>
        <p:sp>
          <p:nvSpPr>
            <p:cNvPr id="7211" name="Freeform 56"/>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cap="rnd">
              <a:solidFill>
                <a:srgbClr val="272D89"/>
              </a:solidFill>
              <a:round/>
              <a:headEnd/>
              <a:tailEnd/>
            </a:ln>
            <a:extLst/>
          </p:spPr>
          <p:txBody>
            <a:bodyPr/>
            <a:lstStyle/>
            <a:p>
              <a:pPr>
                <a:defRPr/>
              </a:pPr>
              <a:endParaRPr lang="en-US">
                <a:latin typeface="Arial" charset="0"/>
                <a:ea typeface="ＭＳ Ｐゴシック" charset="0"/>
                <a:cs typeface="ＭＳ Ｐゴシック" charset="0"/>
              </a:endParaRPr>
            </a:p>
          </p:txBody>
        </p:sp>
      </p:grpSp>
      <p:grpSp>
        <p:nvGrpSpPr>
          <p:cNvPr id="6" name="Group 57"/>
          <p:cNvGrpSpPr>
            <a:grpSpLocks/>
          </p:cNvGrpSpPr>
          <p:nvPr/>
        </p:nvGrpSpPr>
        <p:grpSpPr bwMode="auto">
          <a:xfrm>
            <a:off x="6964275" y="2830514"/>
            <a:ext cx="741722" cy="369887"/>
            <a:chOff x="2206" y="1411"/>
            <a:chExt cx="468" cy="233"/>
          </a:xfrm>
          <a:solidFill>
            <a:schemeClr val="bg1"/>
          </a:solidFill>
        </p:grpSpPr>
        <p:sp>
          <p:nvSpPr>
            <p:cNvPr id="7208" name="Freeform 58"/>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a:solidFill>
                <a:srgbClr val="272D89"/>
              </a:solidFill>
              <a:round/>
              <a:headEnd/>
              <a:tailEnd/>
            </a:ln>
          </p:spPr>
          <p:txBody>
            <a:bodyPr/>
            <a:lstStyle/>
            <a:p>
              <a:pPr>
                <a:defRPr/>
              </a:pPr>
              <a:endParaRPr lang="en-US">
                <a:latin typeface="Arial" charset="0"/>
                <a:ea typeface="ＭＳ Ｐゴシック" charset="0"/>
                <a:cs typeface="ＭＳ Ｐゴシック" charset="0"/>
              </a:endParaRPr>
            </a:p>
          </p:txBody>
        </p:sp>
        <p:sp>
          <p:nvSpPr>
            <p:cNvPr id="7209" name="Freeform 59"/>
            <p:cNvSpPr>
              <a:spLocks/>
            </p:cNvSpPr>
            <p:nvPr/>
          </p:nvSpPr>
          <p:spPr bwMode="auto">
            <a:xfrm>
              <a:off x="2206" y="1411"/>
              <a:ext cx="468" cy="233"/>
            </a:xfrm>
            <a:custGeom>
              <a:avLst/>
              <a:gdLst>
                <a:gd name="T0" fmla="*/ 468 w 468"/>
                <a:gd name="T1" fmla="*/ 116 h 233"/>
                <a:gd name="T2" fmla="*/ 351 w 468"/>
                <a:gd name="T3" fmla="*/ 0 h 233"/>
                <a:gd name="T4" fmla="*/ 351 w 468"/>
                <a:gd name="T5" fmla="*/ 76 h 233"/>
                <a:gd name="T6" fmla="*/ 0 w 468"/>
                <a:gd name="T7" fmla="*/ 76 h 233"/>
                <a:gd name="T8" fmla="*/ 0 w 468"/>
                <a:gd name="T9" fmla="*/ 156 h 233"/>
                <a:gd name="T10" fmla="*/ 351 w 468"/>
                <a:gd name="T11" fmla="*/ 156 h 233"/>
                <a:gd name="T12" fmla="*/ 351 w 468"/>
                <a:gd name="T13" fmla="*/ 233 h 233"/>
                <a:gd name="T14" fmla="*/ 468 w 468"/>
                <a:gd name="T15" fmla="*/ 116 h 233"/>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233"/>
                <a:gd name="T26" fmla="*/ 468 w 46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233">
                  <a:moveTo>
                    <a:pt x="468" y="116"/>
                  </a:moveTo>
                  <a:lnTo>
                    <a:pt x="351" y="0"/>
                  </a:lnTo>
                  <a:lnTo>
                    <a:pt x="351" y="76"/>
                  </a:lnTo>
                  <a:lnTo>
                    <a:pt x="0" y="76"/>
                  </a:lnTo>
                  <a:lnTo>
                    <a:pt x="0" y="156"/>
                  </a:lnTo>
                  <a:lnTo>
                    <a:pt x="351" y="156"/>
                  </a:lnTo>
                  <a:lnTo>
                    <a:pt x="351" y="233"/>
                  </a:lnTo>
                  <a:lnTo>
                    <a:pt x="468" y="116"/>
                  </a:lnTo>
                  <a:close/>
                </a:path>
              </a:pathLst>
            </a:custGeom>
            <a:grpFill/>
            <a:ln w="12700" cap="rnd">
              <a:solidFill>
                <a:srgbClr val="272D89"/>
              </a:solidFill>
              <a:round/>
              <a:headEnd/>
              <a:tailEnd/>
            </a:ln>
            <a:extLst/>
          </p:spPr>
          <p:txBody>
            <a:bodyPr/>
            <a:lstStyle/>
            <a:p>
              <a:pPr>
                <a:defRPr/>
              </a:pPr>
              <a:endParaRPr lang="en-US">
                <a:latin typeface="Arial" charset="0"/>
                <a:ea typeface="ＭＳ Ｐゴシック" charset="0"/>
                <a:cs typeface="ＭＳ Ｐゴシック" charset="0"/>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657600" y="395288"/>
            <a:ext cx="5197475" cy="595312"/>
          </a:xfrm>
        </p:spPr>
        <p:txBody>
          <a:bodyPr/>
          <a:lstStyle/>
          <a:p>
            <a:pPr algn="r"/>
            <a:r>
              <a:rPr lang="en-CA" dirty="0" smtClean="0"/>
              <a:t>Ways to Create a Test</a:t>
            </a:r>
          </a:p>
        </p:txBody>
      </p:sp>
      <p:sp>
        <p:nvSpPr>
          <p:cNvPr id="80898" name="Content Placeholder 2"/>
          <p:cNvSpPr>
            <a:spLocks noGrp="1"/>
          </p:cNvSpPr>
          <p:nvPr>
            <p:ph idx="1"/>
          </p:nvPr>
        </p:nvSpPr>
        <p:spPr bwMode="auto">
          <a:xfrm>
            <a:off x="365002" y="1339453"/>
            <a:ext cx="8229823" cy="4732734"/>
          </a:xfrm>
          <a:noFill/>
          <a:ln>
            <a:miter lim="800000"/>
            <a:headEnd/>
            <a:tailEnd/>
          </a:ln>
        </p:spPr>
        <p:txBody>
          <a:bodyPr vert="horz" wrap="square" lIns="91435" tIns="45718" rIns="91435" bIns="45718" numCol="1" anchor="t" anchorCtr="0" compatLnSpc="1">
            <a:prstTxWarp prst="textNoShape">
              <a:avLst/>
            </a:prstTxWarp>
          </a:bodyPr>
          <a:lstStyle/>
          <a:p>
            <a:pPr>
              <a:buFont typeface="Arial" pitchFamily="34" charset="0"/>
              <a:buChar char="•"/>
            </a:pPr>
            <a:r>
              <a:rPr lang="en-CA" sz="2200" dirty="0" smtClean="0"/>
              <a:t>Express test</a:t>
            </a:r>
          </a:p>
          <a:p>
            <a:pPr>
              <a:buFont typeface="Arial" pitchFamily="34" charset="0"/>
              <a:buChar char="•"/>
            </a:pPr>
            <a:r>
              <a:rPr lang="en-CA" sz="2200" dirty="0" smtClean="0"/>
              <a:t>Manual test</a:t>
            </a:r>
          </a:p>
        </p:txBody>
      </p:sp>
      <p:pic>
        <p:nvPicPr>
          <p:cNvPr id="509954" name="Picture 2"/>
          <p:cNvPicPr>
            <a:picLocks noChangeAspect="1"/>
          </p:cNvPicPr>
          <p:nvPr/>
        </p:nvPicPr>
        <p:blipFill>
          <a:blip r:embed="rId3" cstate="print"/>
          <a:srcRect/>
          <a:stretch>
            <a:fillRect/>
          </a:stretch>
        </p:blipFill>
        <p:spPr bwMode="auto">
          <a:xfrm>
            <a:off x="553641" y="2303859"/>
            <a:ext cx="7977560" cy="3375422"/>
          </a:xfrm>
          <a:prstGeom prst="rect">
            <a:avLst/>
          </a:prstGeom>
          <a:noFill/>
          <a:ln w="25400">
            <a:noFill/>
            <a:miter lim="800000"/>
            <a:headEnd/>
            <a:tailEnd/>
          </a:ln>
          <a:effectLst>
            <a:outerShdw dist="38100" dir="2700000" algn="tl" rotWithShape="0">
              <a:srgbClr val="808080">
                <a:alpha val="39998"/>
              </a:srgbClr>
            </a:outerShdw>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5318125" y="395288"/>
            <a:ext cx="5197475" cy="595312"/>
          </a:xfrm>
        </p:spPr>
        <p:txBody>
          <a:bodyPr/>
          <a:lstStyle/>
          <a:p>
            <a:r>
              <a:rPr lang="en-US" dirty="0" smtClean="0"/>
              <a:t>Express Test Method</a:t>
            </a:r>
          </a:p>
        </p:txBody>
      </p:sp>
      <p:sp>
        <p:nvSpPr>
          <p:cNvPr id="82946" name="Content Placeholder 1"/>
          <p:cNvSpPr>
            <a:spLocks noGrp="1"/>
          </p:cNvSpPr>
          <p:nvPr>
            <p:ph idx="1"/>
          </p:nvPr>
        </p:nvSpPr>
        <p:spPr bwMode="auto">
          <a:noFill/>
          <a:ln>
            <a:miter lim="800000"/>
            <a:headEnd/>
            <a:tailEnd/>
          </a:ln>
        </p:spPr>
        <p:txBody>
          <a:bodyPr vert="horz" wrap="square" lIns="64291" tIns="32146" rIns="64291" bIns="32146" numCol="1" anchor="t" anchorCtr="0" compatLnSpc="1">
            <a:prstTxWarp prst="textNoShape">
              <a:avLst/>
            </a:prstTxWarp>
          </a:bodyPr>
          <a:lstStyle/>
          <a:p>
            <a:pPr marL="0" indent="0">
              <a:buSzPct val="100000"/>
            </a:pPr>
            <a:r>
              <a:rPr lang="en-US" sz="2200" dirty="0" smtClean="0"/>
              <a:t>Select the standards to include and the number of items for each standard.</a:t>
            </a:r>
          </a:p>
        </p:txBody>
      </p:sp>
      <p:sp>
        <p:nvSpPr>
          <p:cNvPr id="82947" name="Slide Number Placeholder 6"/>
          <p:cNvSpPr>
            <a:spLocks noGrp="1"/>
          </p:cNvSpPr>
          <p:nvPr>
            <p:ph type="sldNum" sz="quarter" idx="4294967295"/>
          </p:nvPr>
        </p:nvSpPr>
        <p:spPr>
          <a:xfrm>
            <a:off x="381000" y="6678613"/>
            <a:ext cx="4984750" cy="179387"/>
          </a:xfrm>
          <a:noFill/>
          <a:ln w="9525"/>
        </p:spPr>
        <p:txBody>
          <a:bodyPr lIns="91435" tIns="45718" rIns="91435" bIns="45718"/>
          <a:lstStyle/>
          <a:p>
            <a:fld id="{0C9B4013-E88F-48D7-9EC5-54FAC3056F79}" type="slidenum">
              <a:rPr lang="en-US" sz="700">
                <a:solidFill>
                  <a:srgbClr val="808080"/>
                </a:solidFill>
                <a:ea typeface="MS PGothic" pitchFamily="34" charset="-128"/>
              </a:rPr>
              <a:pPr/>
              <a:t>21</a:t>
            </a:fld>
            <a:endParaRPr lang="en-US" sz="700" dirty="0">
              <a:solidFill>
                <a:srgbClr val="808080"/>
              </a:solidFill>
              <a:ea typeface="MS PGothic" pitchFamily="34" charset="-128"/>
            </a:endParaRPr>
          </a:p>
        </p:txBody>
      </p:sp>
      <p:pic>
        <p:nvPicPr>
          <p:cNvPr id="513026" name="Picture 2"/>
          <p:cNvPicPr>
            <a:picLocks noChangeAspect="1"/>
          </p:cNvPicPr>
          <p:nvPr/>
        </p:nvPicPr>
        <p:blipFill>
          <a:blip r:embed="rId3" cstate="print"/>
          <a:srcRect/>
          <a:stretch>
            <a:fillRect/>
          </a:stretch>
        </p:blipFill>
        <p:spPr bwMode="auto">
          <a:xfrm>
            <a:off x="625078" y="2518172"/>
            <a:ext cx="8008814" cy="3429000"/>
          </a:xfrm>
          <a:prstGeom prst="rect">
            <a:avLst/>
          </a:prstGeom>
          <a:noFill/>
          <a:ln w="25400">
            <a:noFill/>
            <a:miter lim="800000"/>
            <a:headEnd/>
            <a:tailEnd/>
          </a:ln>
          <a:effectLst>
            <a:outerShdw dist="38100" dir="2700000" algn="tl" rotWithShape="0">
              <a:srgbClr val="808080">
                <a:alpha val="39998"/>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715000" y="228600"/>
            <a:ext cx="3429000" cy="609600"/>
          </a:xfrm>
        </p:spPr>
        <p:txBody>
          <a:bodyPr/>
          <a:lstStyle/>
          <a:p>
            <a:r>
              <a:rPr lang="en-US" altLang="en-US" dirty="0" smtClean="0"/>
              <a:t>Manual Method</a:t>
            </a:r>
          </a:p>
        </p:txBody>
      </p:sp>
      <p:sp>
        <p:nvSpPr>
          <p:cNvPr id="34819" name="Content Placeholder 2"/>
          <p:cNvSpPr>
            <a:spLocks noGrp="1"/>
          </p:cNvSpPr>
          <p:nvPr>
            <p:ph idx="1"/>
          </p:nvPr>
        </p:nvSpPr>
        <p:spPr bwMode="auto">
          <a:xfrm>
            <a:off x="446484" y="1339454"/>
            <a:ext cx="8228707" cy="4525119"/>
          </a:xfrm>
          <a:noFill/>
          <a:ln>
            <a:miter lim="800000"/>
            <a:headEnd/>
            <a:tailEnd/>
          </a:ln>
        </p:spPr>
        <p:txBody>
          <a:bodyPr vert="horz" wrap="square" lIns="64291" tIns="32146" rIns="64291" bIns="32146" numCol="1" anchor="t" anchorCtr="0" compatLnSpc="1">
            <a:prstTxWarp prst="textNoShape">
              <a:avLst/>
            </a:prstTxWarp>
          </a:bodyPr>
          <a:lstStyle/>
          <a:p>
            <a:pPr marL="0" indent="0">
              <a:buSzPct val="100000"/>
            </a:pPr>
            <a:r>
              <a:rPr lang="en-US" altLang="en-US" sz="2200" dirty="0" smtClean="0"/>
              <a:t>Add your own questions or use existing items.</a:t>
            </a:r>
          </a:p>
        </p:txBody>
      </p:sp>
      <p:sp>
        <p:nvSpPr>
          <p:cNvPr id="34820" name="Slide Number Placeholder 3"/>
          <p:cNvSpPr>
            <a:spLocks noGrp="1"/>
          </p:cNvSpPr>
          <p:nvPr>
            <p:ph type="sldNum" sz="quarter" idx="4294967295"/>
          </p:nvPr>
        </p:nvSpPr>
        <p:spPr>
          <a:xfrm>
            <a:off x="381000" y="6678613"/>
            <a:ext cx="4984750" cy="179387"/>
          </a:xfrm>
          <a:noFill/>
        </p:spPr>
        <p:txBody>
          <a:bodyPr/>
          <a:lstStyle/>
          <a:p>
            <a:fld id="{D3F47239-9BB7-428C-A989-51199491AB47}" type="slidenum">
              <a:rPr lang="en-US" altLang="en-US"/>
              <a:pPr/>
              <a:t>22</a:t>
            </a:fld>
            <a:endParaRPr lang="en-US" altLang="en-US"/>
          </a:p>
        </p:txBody>
      </p:sp>
      <p:pic>
        <p:nvPicPr>
          <p:cNvPr id="84997" name="Picture 5"/>
          <p:cNvPicPr>
            <a:picLocks noChangeAspect="1"/>
          </p:cNvPicPr>
          <p:nvPr/>
        </p:nvPicPr>
        <p:blipFill>
          <a:blip r:embed="rId3" cstate="print"/>
          <a:srcRect/>
          <a:stretch>
            <a:fillRect/>
          </a:stretch>
        </p:blipFill>
        <p:spPr bwMode="auto">
          <a:xfrm>
            <a:off x="553640" y="1875235"/>
            <a:ext cx="6697266" cy="42962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000000"/>
                </a:solidFill>
                <a:prstDash val="solid"/>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105401" y="304800"/>
            <a:ext cx="4114799" cy="838200"/>
          </a:xfrm>
        </p:spPr>
        <p:txBody>
          <a:bodyPr/>
          <a:lstStyle/>
          <a:p>
            <a:r>
              <a:rPr lang="en-US" dirty="0" smtClean="0"/>
              <a:t>Options for Test Item Settings</a:t>
            </a:r>
          </a:p>
        </p:txBody>
      </p:sp>
      <p:sp>
        <p:nvSpPr>
          <p:cNvPr id="34819" name="Content Placeholder 2"/>
          <p:cNvSpPr>
            <a:spLocks noGrp="1"/>
          </p:cNvSpPr>
          <p:nvPr>
            <p:ph idx="1"/>
          </p:nvPr>
        </p:nvSpPr>
        <p:spPr bwMode="auto">
          <a:xfrm>
            <a:off x="381000" y="1722437"/>
            <a:ext cx="8229600" cy="4525963"/>
          </a:xfrm>
          <a:noFill/>
          <a:ln>
            <a:miter lim="800000"/>
            <a:headEnd/>
            <a:tailEnd/>
          </a:ln>
        </p:spPr>
        <p:txBody>
          <a:bodyPr vert="horz" wrap="square" lIns="67336" tIns="33668" rIns="67336" bIns="33668" numCol="1" anchor="t" anchorCtr="0" compatLnSpc="1">
            <a:prstTxWarp prst="textNoShape">
              <a:avLst/>
            </a:prstTxWarp>
          </a:bodyPr>
          <a:lstStyle/>
          <a:p>
            <a:r>
              <a:rPr lang="en-US" dirty="0" smtClean="0"/>
              <a:t>Enable text formatting</a:t>
            </a:r>
          </a:p>
          <a:p>
            <a:r>
              <a:rPr lang="en-US" dirty="0" smtClean="0"/>
              <a:t>Enable student comments</a:t>
            </a:r>
          </a:p>
          <a:p>
            <a:r>
              <a:rPr lang="en-US" dirty="0" smtClean="0"/>
              <a:t>Capture teacher comments on answer sheet</a:t>
            </a:r>
          </a:p>
          <a:p>
            <a:r>
              <a:rPr lang="en-US" dirty="0" smtClean="0"/>
              <a:t>Enable self-assessment</a:t>
            </a:r>
          </a:p>
          <a:p>
            <a:r>
              <a:rPr lang="en-US" dirty="0" smtClean="0"/>
              <a:t>Hide item content from students and parents</a:t>
            </a:r>
          </a:p>
          <a:p>
            <a:r>
              <a:rPr lang="en-US" dirty="0" smtClean="0"/>
              <a:t>Enable tools and </a:t>
            </a:r>
            <a:r>
              <a:rPr lang="en-US" dirty="0" err="1" smtClean="0"/>
              <a:t>manipulatives</a:t>
            </a:r>
            <a:endParaRPr lang="en-US" dirty="0" smtClean="0"/>
          </a:p>
          <a:p>
            <a:r>
              <a:rPr lang="en-US" dirty="0" smtClean="0"/>
              <a:t>Specify number of items on test</a:t>
            </a:r>
          </a:p>
        </p:txBody>
      </p:sp>
      <p:sp>
        <p:nvSpPr>
          <p:cNvPr id="34820" name="Slide Number Placeholder 3"/>
          <p:cNvSpPr>
            <a:spLocks noGrp="1"/>
          </p:cNvSpPr>
          <p:nvPr>
            <p:ph type="sldNum" sz="quarter" idx="4294967295"/>
          </p:nvPr>
        </p:nvSpPr>
        <p:spPr>
          <a:xfrm>
            <a:off x="381000" y="6678613"/>
            <a:ext cx="4984750" cy="179387"/>
          </a:xfrm>
          <a:noFill/>
        </p:spPr>
        <p:txBody>
          <a:bodyPr/>
          <a:lstStyle/>
          <a:p>
            <a:fld id="{3B52FC56-D0FA-4398-83A9-39B980162503}" type="slidenum">
              <a:rPr lang="en-US" altLang="en-US" smtClean="0"/>
              <a:pPr/>
              <a:t>23</a:t>
            </a:fld>
            <a:endParaRPr lang="en-US" altLang="en-US"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877024" y="381000"/>
            <a:ext cx="4266976" cy="595461"/>
          </a:xfrm>
        </p:spPr>
        <p:txBody>
          <a:bodyPr/>
          <a:lstStyle/>
          <a:p>
            <a:r>
              <a:rPr lang="en-CA" sz="2800" dirty="0" smtClean="0"/>
              <a:t>Where is my test? </a:t>
            </a:r>
          </a:p>
        </p:txBody>
      </p:sp>
      <p:sp>
        <p:nvSpPr>
          <p:cNvPr id="87042" name="Content Placeholder 2"/>
          <p:cNvSpPr>
            <a:spLocks noGrp="1"/>
          </p:cNvSpPr>
          <p:nvPr>
            <p:ph idx="1"/>
          </p:nvPr>
        </p:nvSpPr>
        <p:spPr bwMode="auto">
          <a:xfrm>
            <a:off x="446484" y="1071563"/>
            <a:ext cx="8228707" cy="4525119"/>
          </a:xfrm>
          <a:noFill/>
          <a:ln>
            <a:miter lim="800000"/>
            <a:headEnd/>
            <a:tailEnd/>
          </a:ln>
        </p:spPr>
        <p:txBody>
          <a:bodyPr vert="horz" wrap="square" lIns="91435" tIns="45718" rIns="91435" bIns="45718" numCol="1" anchor="t" anchorCtr="0" compatLnSpc="1">
            <a:prstTxWarp prst="textNoShape">
              <a:avLst/>
            </a:prstTxWarp>
          </a:bodyPr>
          <a:lstStyle/>
          <a:p>
            <a:pPr>
              <a:buSzPct val="75000"/>
            </a:pPr>
            <a:r>
              <a:rPr lang="en-CA" sz="2200" dirty="0" smtClean="0"/>
              <a:t>Two dashboard versions</a:t>
            </a:r>
          </a:p>
        </p:txBody>
      </p:sp>
      <p:pic>
        <p:nvPicPr>
          <p:cNvPr id="514051" name="Picture 3"/>
          <p:cNvPicPr>
            <a:picLocks noChangeAspect="1"/>
          </p:cNvPicPr>
          <p:nvPr/>
        </p:nvPicPr>
        <p:blipFill>
          <a:blip r:embed="rId3" cstate="print"/>
          <a:srcRect/>
          <a:stretch>
            <a:fillRect/>
          </a:stretch>
        </p:blipFill>
        <p:spPr bwMode="auto">
          <a:xfrm>
            <a:off x="392907" y="1714500"/>
            <a:ext cx="5990704" cy="3299520"/>
          </a:xfrm>
          <a:prstGeom prst="rect">
            <a:avLst/>
          </a:prstGeom>
          <a:noFill/>
          <a:ln w="25400">
            <a:solidFill>
              <a:srgbClr val="000000"/>
            </a:solidFill>
            <a:miter lim="800000"/>
            <a:headEnd/>
            <a:tailEnd/>
          </a:ln>
          <a:effectLst>
            <a:outerShdw dist="38100" dir="2700000" algn="tl" rotWithShape="0">
              <a:srgbClr val="808080">
                <a:alpha val="39998"/>
              </a:srgbClr>
            </a:outerShdw>
          </a:effectLst>
        </p:spPr>
      </p:pic>
      <p:pic>
        <p:nvPicPr>
          <p:cNvPr id="514052" name="Picture 4"/>
          <p:cNvPicPr>
            <a:picLocks noChangeAspect="1"/>
          </p:cNvPicPr>
          <p:nvPr/>
        </p:nvPicPr>
        <p:blipFill>
          <a:blip r:embed="rId4" cstate="print"/>
          <a:srcRect/>
          <a:stretch>
            <a:fillRect/>
          </a:stretch>
        </p:blipFill>
        <p:spPr bwMode="auto">
          <a:xfrm>
            <a:off x="2214563" y="3589735"/>
            <a:ext cx="6590109" cy="2409900"/>
          </a:xfrm>
          <a:prstGeom prst="rect">
            <a:avLst/>
          </a:prstGeom>
          <a:noFill/>
          <a:ln w="25400">
            <a:solidFill>
              <a:srgbClr val="000000"/>
            </a:solidFill>
            <a:miter lim="800000"/>
            <a:headEnd/>
            <a:tailEnd/>
          </a:ln>
          <a:effectLst>
            <a:outerShdw dist="38100" dir="2700000" algn="tl" rotWithShape="0">
              <a:srgbClr val="808080">
                <a:alpha val="39998"/>
              </a:srgbClr>
            </a:outerShdw>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10200" y="304800"/>
            <a:ext cx="3368675" cy="595312"/>
          </a:xfrm>
        </p:spPr>
        <p:txBody>
          <a:bodyPr/>
          <a:lstStyle/>
          <a:p>
            <a:r>
              <a:rPr lang="en-US" dirty="0" smtClean="0"/>
              <a:t>Available Items</a:t>
            </a:r>
          </a:p>
        </p:txBody>
      </p:sp>
      <p:sp>
        <p:nvSpPr>
          <p:cNvPr id="12291" name="Content Placeholder 2"/>
          <p:cNvSpPr>
            <a:spLocks noGrp="1"/>
          </p:cNvSpPr>
          <p:nvPr>
            <p:ph idx="1"/>
          </p:nvPr>
        </p:nvSpPr>
        <p:spPr>
          <a:xfrm>
            <a:off x="365125" y="1295400"/>
            <a:ext cx="8229600" cy="4776788"/>
          </a:xfrm>
        </p:spPr>
        <p:txBody>
          <a:bodyPr/>
          <a:lstStyle/>
          <a:p>
            <a:pPr>
              <a:defRPr/>
            </a:pPr>
            <a:r>
              <a:rPr lang="en-US" b="1" dirty="0" smtClean="0">
                <a:solidFill>
                  <a:schemeClr val="accent1"/>
                </a:solidFill>
              </a:rPr>
              <a:t>SDE Idaho has loaded an item bank </a:t>
            </a:r>
          </a:p>
          <a:p>
            <a:pPr>
              <a:buFont typeface="Arial" pitchFamily="34" charset="0"/>
              <a:buChar char="•"/>
              <a:defRPr/>
            </a:pPr>
            <a:r>
              <a:rPr lang="en-US" b="1" dirty="0" smtClean="0"/>
              <a:t>Items come from other state or national assessments  </a:t>
            </a:r>
          </a:p>
          <a:p>
            <a:pPr>
              <a:buFont typeface="Arial" pitchFamily="34" charset="0"/>
              <a:buChar char="•"/>
              <a:defRPr/>
            </a:pPr>
            <a:r>
              <a:rPr lang="en-US" b="1" dirty="0" smtClean="0"/>
              <a:t>Subjected to a standard test development protocol</a:t>
            </a:r>
          </a:p>
          <a:p>
            <a:pPr>
              <a:buFont typeface="Arial" pitchFamily="34" charset="0"/>
              <a:buChar char="•"/>
              <a:defRPr/>
            </a:pPr>
            <a:r>
              <a:rPr lang="en-US" b="1" dirty="0"/>
              <a:t>A</a:t>
            </a:r>
            <a:r>
              <a:rPr lang="en-US" b="1" dirty="0" smtClean="0"/>
              <a:t>ligned to the Common Core State Standards as the preferred document. </a:t>
            </a:r>
          </a:p>
          <a:p>
            <a:pPr>
              <a:buFont typeface="Arial" pitchFamily="34" charset="0"/>
              <a:buChar char="•"/>
              <a:defRPr/>
            </a:pPr>
            <a:r>
              <a:rPr lang="en-US" b="1" dirty="0" smtClean="0"/>
              <a:t>If a strong alignment to CCSS is not evident the item has been aligned to the Idaho Content Standards</a:t>
            </a:r>
          </a:p>
          <a:p>
            <a:pPr marL="0" indent="0">
              <a:defRPr/>
            </a:pPr>
            <a:endParaRPr lang="en-US" b="1" dirty="0">
              <a:solidFill>
                <a:schemeClr val="accent1"/>
              </a:solidFill>
            </a:endParaRPr>
          </a:p>
          <a:p>
            <a:pPr marL="0" indent="0">
              <a:defRPr/>
            </a:pPr>
            <a:r>
              <a:rPr lang="en-US" b="1" dirty="0" smtClean="0">
                <a:solidFill>
                  <a:schemeClr val="accent1"/>
                </a:solidFill>
              </a:rPr>
              <a:t>Districts are also sharing items </a:t>
            </a:r>
          </a:p>
          <a:p>
            <a:pPr>
              <a:buFont typeface="Arial" pitchFamily="34" charset="0"/>
              <a:buChar char="•"/>
              <a:defRPr/>
            </a:pPr>
            <a:r>
              <a:rPr lang="en-US" b="1" dirty="0" smtClean="0"/>
              <a:t>Items have not been subjected to the same test development protocol </a:t>
            </a:r>
            <a:endParaRPr lang="en-US" b="1" dirty="0"/>
          </a:p>
        </p:txBody>
      </p:sp>
      <p:sp>
        <p:nvSpPr>
          <p:cNvPr id="14340" name="Footer Placeholder 3"/>
          <p:cNvSpPr>
            <a:spLocks noGrp="1"/>
          </p:cNvSpPr>
          <p:nvPr>
            <p:ph type="ftr" sz="quarter" idx="4294967295"/>
          </p:nvPr>
        </p:nvSpPr>
        <p:spPr>
          <a:xfrm>
            <a:off x="381000" y="6678613"/>
            <a:ext cx="4984750" cy="179387"/>
          </a:xfrm>
          <a:noFill/>
          <a:ln>
            <a:miter lim="800000"/>
            <a:headEnd/>
            <a:tailEnd/>
          </a:ln>
        </p:spPr>
        <p:txBody>
          <a:bodyPr/>
          <a:lstStyle/>
          <a:p>
            <a:r>
              <a:rPr lang="en-US" smtClean="0">
                <a:latin typeface="Arial" pitchFamily="34" charset="0"/>
                <a:ea typeface="ＭＳ Ｐゴシック" pitchFamily="34" charset="-128"/>
              </a:rPr>
              <a:t>Presentation Title runs here  l  00/00/00</a:t>
            </a:r>
          </a:p>
        </p:txBody>
      </p:sp>
      <p:sp>
        <p:nvSpPr>
          <p:cNvPr id="14341" name="Slide Number Placeholder 4"/>
          <p:cNvSpPr>
            <a:spLocks noGrp="1"/>
          </p:cNvSpPr>
          <p:nvPr>
            <p:ph type="sldNum" sz="quarter" idx="4294967295"/>
          </p:nvPr>
        </p:nvSpPr>
        <p:spPr>
          <a:xfrm>
            <a:off x="152400" y="6545263"/>
            <a:ext cx="331788" cy="179387"/>
          </a:xfrm>
          <a:noFill/>
          <a:ln>
            <a:miter lim="800000"/>
            <a:headEnd/>
            <a:tailEnd/>
          </a:ln>
        </p:spPr>
        <p:txBody>
          <a:bodyPr/>
          <a:lstStyle/>
          <a:p>
            <a:fld id="{EE515E71-1689-4F35-A097-48A7B1F5367C}"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251325" y="395288"/>
            <a:ext cx="5197475" cy="595312"/>
          </a:xfrm>
        </p:spPr>
        <p:txBody>
          <a:bodyPr/>
          <a:lstStyle/>
          <a:p>
            <a:pPr eaLnBrk="1" hangingPunct="1"/>
            <a:r>
              <a:rPr lang="en-US" dirty="0" smtClean="0">
                <a:solidFill>
                  <a:srgbClr val="213384"/>
                </a:solidFill>
              </a:rPr>
              <a:t>Create Test Content (Items)</a:t>
            </a:r>
          </a:p>
        </p:txBody>
      </p:sp>
      <p:sp>
        <p:nvSpPr>
          <p:cNvPr id="6" name="Flowchart: Magnetic Disk 5"/>
          <p:cNvSpPr>
            <a:spLocks noChangeArrowheads="1"/>
          </p:cNvSpPr>
          <p:nvPr/>
        </p:nvSpPr>
        <p:spPr bwMode="auto">
          <a:xfrm>
            <a:off x="6612434" y="1523628"/>
            <a:ext cx="1980158" cy="2210098"/>
          </a:xfrm>
          <a:prstGeom prst="flowChartMagneticDisk">
            <a:avLst/>
          </a:prstGeom>
          <a:gradFill rotWithShape="1">
            <a:gsLst>
              <a:gs pos="0">
                <a:srgbClr val="E7FBF2"/>
              </a:gs>
              <a:gs pos="64999">
                <a:srgbClr val="C1F3DC"/>
              </a:gs>
              <a:gs pos="100000">
                <a:srgbClr val="A5F0CE"/>
              </a:gs>
            </a:gsLst>
            <a:lin ang="5400000" scaled="1"/>
          </a:gradFill>
          <a:ln w="9525">
            <a:solidFill>
              <a:srgbClr val="2FA17B"/>
            </a:solidFill>
            <a:round/>
            <a:headEnd/>
            <a:tailEnd/>
          </a:ln>
          <a:effectLst>
            <a:outerShdw dist="20000" dir="5400000" rotWithShape="0">
              <a:srgbClr val="808080">
                <a:alpha val="37999"/>
              </a:srgbClr>
            </a:outerShdw>
          </a:effectLst>
        </p:spPr>
        <p:txBody>
          <a:bodyPr lIns="91435" tIns="45718" rIns="91435" bIns="45718" anchor="ctr"/>
          <a:lstStyle/>
          <a:p>
            <a:pPr algn="ctr">
              <a:defRPr/>
            </a:pPr>
            <a:r>
              <a:rPr lang="en-US" sz="2000" dirty="0">
                <a:solidFill>
                  <a:schemeClr val="dk1"/>
                </a:solidFill>
                <a:latin typeface="+mn-lt"/>
                <a:ea typeface="+mn-ea"/>
                <a:sym typeface="Verdana" charset="0"/>
              </a:rPr>
              <a:t>ITEM CENTRAL</a:t>
            </a:r>
          </a:p>
        </p:txBody>
      </p:sp>
      <p:sp>
        <p:nvSpPr>
          <p:cNvPr id="7" name="Flowchart: Magnetic Disk 6"/>
          <p:cNvSpPr>
            <a:spLocks noChangeArrowheads="1"/>
          </p:cNvSpPr>
          <p:nvPr/>
        </p:nvSpPr>
        <p:spPr bwMode="auto">
          <a:xfrm>
            <a:off x="685354" y="1600647"/>
            <a:ext cx="1981275" cy="2208982"/>
          </a:xfrm>
          <a:prstGeom prst="flowChartMagneticDisk">
            <a:avLst/>
          </a:prstGeom>
          <a:gradFill rotWithShape="1">
            <a:gsLst>
              <a:gs pos="0">
                <a:srgbClr val="E7FBF2"/>
              </a:gs>
              <a:gs pos="64999">
                <a:srgbClr val="C1F3DC"/>
              </a:gs>
              <a:gs pos="100000">
                <a:srgbClr val="A5F0CE"/>
              </a:gs>
            </a:gsLst>
            <a:lin ang="5400000" scaled="1"/>
          </a:gradFill>
          <a:ln w="9525">
            <a:solidFill>
              <a:srgbClr val="2FA17B"/>
            </a:solidFill>
            <a:round/>
            <a:headEnd/>
            <a:tailEnd/>
          </a:ln>
          <a:effectLst>
            <a:outerShdw dist="20000" dir="5400000" rotWithShape="0">
              <a:srgbClr val="808080">
                <a:alpha val="37999"/>
              </a:srgbClr>
            </a:outerShdw>
          </a:effectLst>
        </p:spPr>
        <p:txBody>
          <a:bodyPr lIns="91435" tIns="45718" rIns="91435" bIns="45718" anchor="ctr"/>
          <a:lstStyle/>
          <a:p>
            <a:pPr algn="ctr">
              <a:defRPr/>
            </a:pPr>
            <a:r>
              <a:rPr lang="en-US" sz="2000" dirty="0">
                <a:solidFill>
                  <a:schemeClr val="dk1"/>
                </a:solidFill>
                <a:latin typeface="+mn-lt"/>
                <a:ea typeface="+mn-ea"/>
                <a:sym typeface="Verdana" charset="0"/>
              </a:rPr>
              <a:t>TEST CENTRAL</a:t>
            </a:r>
          </a:p>
        </p:txBody>
      </p:sp>
      <p:sp>
        <p:nvSpPr>
          <p:cNvPr id="8" name="Rounded Rectangle 7"/>
          <p:cNvSpPr>
            <a:spLocks noChangeArrowheads="1"/>
          </p:cNvSpPr>
          <p:nvPr/>
        </p:nvSpPr>
        <p:spPr bwMode="auto">
          <a:xfrm>
            <a:off x="6823398" y="4419079"/>
            <a:ext cx="1599530" cy="1067098"/>
          </a:xfrm>
          <a:prstGeom prst="roundRect">
            <a:avLst>
              <a:gd name="adj" fmla="val 16667"/>
            </a:avLst>
          </a:prstGeom>
          <a:gradFill rotWithShape="1">
            <a:gsLst>
              <a:gs pos="0">
                <a:srgbClr val="E7FAF0"/>
              </a:gs>
              <a:gs pos="64999">
                <a:srgbClr val="C1EFD8"/>
              </a:gs>
              <a:gs pos="100000">
                <a:srgbClr val="A5EBC8"/>
              </a:gs>
            </a:gsLst>
            <a:lin ang="5400000" scaled="1"/>
          </a:gradFill>
          <a:ln w="9525">
            <a:solidFill>
              <a:srgbClr val="15976B"/>
            </a:solidFill>
            <a:round/>
            <a:headEnd/>
            <a:tailEnd/>
          </a:ln>
          <a:effectLst>
            <a:outerShdw dist="20000" dir="5400000" rotWithShape="0">
              <a:srgbClr val="808080">
                <a:alpha val="37999"/>
              </a:srgbClr>
            </a:outerShdw>
          </a:effectLst>
        </p:spPr>
        <p:txBody>
          <a:bodyPr lIns="91435" tIns="45718" rIns="91435" bIns="45718" anchor="ctr"/>
          <a:lstStyle/>
          <a:p>
            <a:pPr algn="ctr">
              <a:defRPr/>
            </a:pPr>
            <a:r>
              <a:rPr lang="en-US" sz="2000" dirty="0">
                <a:solidFill>
                  <a:schemeClr val="dk1"/>
                </a:solidFill>
                <a:latin typeface="+mn-lt"/>
                <a:ea typeface="+mn-ea"/>
                <a:sym typeface="Verdana" charset="0"/>
              </a:rPr>
              <a:t>Create items</a:t>
            </a:r>
          </a:p>
        </p:txBody>
      </p:sp>
      <p:sp>
        <p:nvSpPr>
          <p:cNvPr id="11" name="Rounded Rectangle 10"/>
          <p:cNvSpPr>
            <a:spLocks noChangeArrowheads="1"/>
          </p:cNvSpPr>
          <p:nvPr/>
        </p:nvSpPr>
        <p:spPr bwMode="auto">
          <a:xfrm>
            <a:off x="349375" y="4038452"/>
            <a:ext cx="2666628" cy="762372"/>
          </a:xfrm>
          <a:prstGeom prst="roundRect">
            <a:avLst>
              <a:gd name="adj" fmla="val 16667"/>
            </a:avLst>
          </a:prstGeom>
          <a:gradFill rotWithShape="1">
            <a:gsLst>
              <a:gs pos="0">
                <a:srgbClr val="E7FAF0"/>
              </a:gs>
              <a:gs pos="64999">
                <a:srgbClr val="C1EFD8"/>
              </a:gs>
              <a:gs pos="100000">
                <a:srgbClr val="A5EBC8"/>
              </a:gs>
            </a:gsLst>
            <a:lin ang="5400000" scaled="1"/>
          </a:gradFill>
          <a:ln w="9525">
            <a:solidFill>
              <a:srgbClr val="15976B"/>
            </a:solidFill>
            <a:round/>
            <a:headEnd/>
            <a:tailEnd/>
          </a:ln>
          <a:effectLst>
            <a:outerShdw dist="20000" dir="5400000" rotWithShape="0">
              <a:srgbClr val="808080">
                <a:alpha val="37999"/>
              </a:srgbClr>
            </a:outerShdw>
          </a:effectLst>
        </p:spPr>
        <p:txBody>
          <a:bodyPr lIns="91435" tIns="45718" rIns="91435" bIns="45718" anchor="ctr"/>
          <a:lstStyle/>
          <a:p>
            <a:pPr algn="ctr">
              <a:defRPr/>
            </a:pPr>
            <a:r>
              <a:rPr lang="en-US" sz="2000" dirty="0">
                <a:solidFill>
                  <a:schemeClr val="dk1"/>
                </a:solidFill>
                <a:latin typeface="+mn-lt"/>
                <a:ea typeface="+mn-ea"/>
                <a:sym typeface="Verdana" charset="0"/>
              </a:rPr>
              <a:t>Set up test</a:t>
            </a:r>
          </a:p>
        </p:txBody>
      </p:sp>
      <p:sp>
        <p:nvSpPr>
          <p:cNvPr id="13" name="Rounded Rectangle 12"/>
          <p:cNvSpPr>
            <a:spLocks noChangeArrowheads="1"/>
          </p:cNvSpPr>
          <p:nvPr/>
        </p:nvSpPr>
        <p:spPr bwMode="auto">
          <a:xfrm>
            <a:off x="488900" y="5181452"/>
            <a:ext cx="2394273" cy="762372"/>
          </a:xfrm>
          <a:prstGeom prst="roundRect">
            <a:avLst>
              <a:gd name="adj" fmla="val 16667"/>
            </a:avLst>
          </a:prstGeom>
          <a:gradFill rotWithShape="1">
            <a:gsLst>
              <a:gs pos="0">
                <a:srgbClr val="E7FAF0"/>
              </a:gs>
              <a:gs pos="64999">
                <a:srgbClr val="C1EFD8"/>
              </a:gs>
              <a:gs pos="100000">
                <a:srgbClr val="A5EBC8"/>
              </a:gs>
            </a:gsLst>
            <a:lin ang="5400000" scaled="1"/>
          </a:gradFill>
          <a:ln w="9525">
            <a:solidFill>
              <a:srgbClr val="15976B"/>
            </a:solidFill>
            <a:round/>
            <a:headEnd/>
            <a:tailEnd/>
          </a:ln>
          <a:effectLst>
            <a:outerShdw dist="20000" dir="5400000" rotWithShape="0">
              <a:srgbClr val="808080">
                <a:alpha val="37999"/>
              </a:srgbClr>
            </a:outerShdw>
          </a:effectLst>
        </p:spPr>
        <p:txBody>
          <a:bodyPr lIns="91435" tIns="45718" rIns="91435" bIns="45718" anchor="ctr"/>
          <a:lstStyle/>
          <a:p>
            <a:pPr algn="ctr">
              <a:defRPr/>
            </a:pPr>
            <a:r>
              <a:rPr lang="en-US" sz="2000" dirty="0">
                <a:solidFill>
                  <a:schemeClr val="dk1"/>
                </a:solidFill>
                <a:latin typeface="+mn-lt"/>
                <a:ea typeface="+mn-ea"/>
                <a:sym typeface="Verdana" charset="0"/>
              </a:rPr>
              <a:t>Create items within test</a:t>
            </a:r>
          </a:p>
        </p:txBody>
      </p:sp>
      <p:sp>
        <p:nvSpPr>
          <p:cNvPr id="14" name="Rounded Rectangle 13"/>
          <p:cNvSpPr>
            <a:spLocks noChangeArrowheads="1"/>
          </p:cNvSpPr>
          <p:nvPr/>
        </p:nvSpPr>
        <p:spPr bwMode="auto">
          <a:xfrm>
            <a:off x="3276080" y="5181452"/>
            <a:ext cx="2363018" cy="762372"/>
          </a:xfrm>
          <a:prstGeom prst="roundRect">
            <a:avLst>
              <a:gd name="adj" fmla="val 16667"/>
            </a:avLst>
          </a:prstGeom>
          <a:gradFill rotWithShape="1">
            <a:gsLst>
              <a:gs pos="0">
                <a:srgbClr val="E7FAF0"/>
              </a:gs>
              <a:gs pos="64999">
                <a:srgbClr val="C1EFD8"/>
              </a:gs>
              <a:gs pos="100000">
                <a:srgbClr val="A5EBC8"/>
              </a:gs>
            </a:gsLst>
            <a:lin ang="5400000" scaled="1"/>
          </a:gradFill>
          <a:ln w="9525">
            <a:solidFill>
              <a:srgbClr val="15976B"/>
            </a:solidFill>
            <a:round/>
            <a:headEnd/>
            <a:tailEnd/>
          </a:ln>
          <a:effectLst>
            <a:outerShdw dist="20000" dir="5400000" rotWithShape="0">
              <a:srgbClr val="808080">
                <a:alpha val="37999"/>
              </a:srgbClr>
            </a:outerShdw>
          </a:effectLst>
        </p:spPr>
        <p:txBody>
          <a:bodyPr lIns="91435" tIns="45718" rIns="91435" bIns="45718" anchor="ctr"/>
          <a:lstStyle/>
          <a:p>
            <a:pPr algn="ctr">
              <a:defRPr/>
            </a:pPr>
            <a:r>
              <a:rPr lang="en-US" sz="2000" dirty="0">
                <a:solidFill>
                  <a:schemeClr val="dk1"/>
                </a:solidFill>
                <a:latin typeface="+mn-lt"/>
                <a:ea typeface="+mn-ea"/>
                <a:sym typeface="Verdana" charset="0"/>
              </a:rPr>
              <a:t>Add items to Item Central</a:t>
            </a:r>
          </a:p>
        </p:txBody>
      </p:sp>
      <p:cxnSp>
        <p:nvCxnSpPr>
          <p:cNvPr id="16" name="Straight Arrow Connector 15"/>
          <p:cNvCxnSpPr>
            <a:endCxn id="14" idx="1"/>
          </p:cNvCxnSpPr>
          <p:nvPr/>
        </p:nvCxnSpPr>
        <p:spPr>
          <a:xfrm>
            <a:off x="2883173" y="5562079"/>
            <a:ext cx="3929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3"/>
          </p:cNvCxnSpPr>
          <p:nvPr/>
        </p:nvCxnSpPr>
        <p:spPr>
          <a:xfrm flipV="1">
            <a:off x="5639098" y="3504903"/>
            <a:ext cx="1044773" cy="2057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565486" y="3920692"/>
            <a:ext cx="228823" cy="6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83246" y="4800824"/>
            <a:ext cx="4465" cy="456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0"/>
            <a:endCxn id="6" idx="3"/>
          </p:cNvCxnSpPr>
          <p:nvPr/>
        </p:nvCxnSpPr>
        <p:spPr>
          <a:xfrm flipH="1" flipV="1">
            <a:off x="7602513" y="3733726"/>
            <a:ext cx="21208" cy="6853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a:spLocks noChangeArrowheads="1"/>
          </p:cNvSpPr>
          <p:nvPr/>
        </p:nvSpPr>
        <p:spPr bwMode="auto">
          <a:xfrm>
            <a:off x="3429000" y="2743647"/>
            <a:ext cx="2666628" cy="1218902"/>
          </a:xfrm>
          <a:prstGeom prst="roundRect">
            <a:avLst>
              <a:gd name="adj" fmla="val 16667"/>
            </a:avLst>
          </a:prstGeom>
          <a:gradFill rotWithShape="1">
            <a:gsLst>
              <a:gs pos="0">
                <a:srgbClr val="E7FAF0"/>
              </a:gs>
              <a:gs pos="64999">
                <a:srgbClr val="C1EFD8"/>
              </a:gs>
              <a:gs pos="100000">
                <a:srgbClr val="A5EBC8"/>
              </a:gs>
            </a:gsLst>
            <a:lin ang="5400000" scaled="1"/>
          </a:gradFill>
          <a:ln w="9525">
            <a:solidFill>
              <a:srgbClr val="15976B"/>
            </a:solidFill>
            <a:round/>
            <a:headEnd/>
            <a:tailEnd/>
          </a:ln>
          <a:effectLst>
            <a:outerShdw dist="20000" dir="5400000" rotWithShape="0">
              <a:srgbClr val="808080">
                <a:alpha val="37999"/>
              </a:srgbClr>
            </a:outerShdw>
          </a:effectLst>
        </p:spPr>
        <p:txBody>
          <a:bodyPr lIns="91435" tIns="45718" rIns="91435" bIns="45718" anchor="ctr"/>
          <a:lstStyle/>
          <a:p>
            <a:pPr algn="ctr">
              <a:defRPr/>
            </a:pPr>
            <a:r>
              <a:rPr lang="en-US" sz="2000" dirty="0">
                <a:solidFill>
                  <a:schemeClr val="dk1"/>
                </a:solidFill>
                <a:latin typeface="+mn-lt"/>
                <a:ea typeface="+mn-ea"/>
                <a:sym typeface="Verdana" charset="0"/>
              </a:rPr>
              <a:t>Select items from </a:t>
            </a:r>
          </a:p>
          <a:p>
            <a:pPr algn="ctr">
              <a:defRPr/>
            </a:pPr>
            <a:r>
              <a:rPr lang="en-US" sz="2000" dirty="0">
                <a:solidFill>
                  <a:schemeClr val="dk1"/>
                </a:solidFill>
                <a:latin typeface="+mn-lt"/>
                <a:ea typeface="+mn-ea"/>
                <a:sym typeface="Verdana" charset="0"/>
              </a:rPr>
              <a:t>Item Central</a:t>
            </a:r>
          </a:p>
        </p:txBody>
      </p:sp>
      <p:cxnSp>
        <p:nvCxnSpPr>
          <p:cNvPr id="40" name="Straight Arrow Connector 39"/>
          <p:cNvCxnSpPr/>
          <p:nvPr/>
        </p:nvCxnSpPr>
        <p:spPr>
          <a:xfrm rot="10800000" flipV="1">
            <a:off x="3016002" y="3962549"/>
            <a:ext cx="946547" cy="380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2"/>
          </p:cNvCxnSpPr>
          <p:nvPr/>
        </p:nvCxnSpPr>
        <p:spPr>
          <a:xfrm flipH="1">
            <a:off x="6095628" y="2628677"/>
            <a:ext cx="51680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0490" y="1047006"/>
            <a:ext cx="7669486" cy="400105"/>
          </a:xfrm>
          <a:prstGeom prst="rect">
            <a:avLst/>
          </a:prstGeom>
          <a:noFill/>
          <a:ln>
            <a:noFill/>
          </a:ln>
        </p:spPr>
        <p:txBody>
          <a:bodyPr lIns="91435" tIns="45718" rIns="91435" bIns="45718">
            <a:spAutoFit/>
          </a:bodyPr>
          <a:lstStyle/>
          <a:p>
            <a:pPr>
              <a:defRPr/>
            </a:pPr>
            <a:r>
              <a:rPr lang="en-US" sz="2000" dirty="0">
                <a:latin typeface="+mn-lt"/>
                <a:ea typeface="+mn-ea"/>
                <a:sym typeface="Verdana" charset="0"/>
              </a:rPr>
              <a:t>Create items separately or as part of a test.</a:t>
            </a:r>
          </a:p>
        </p:txBody>
      </p:sp>
      <p:sp>
        <p:nvSpPr>
          <p:cNvPr id="53265" name="Slide Number Placeholder 17"/>
          <p:cNvSpPr>
            <a:spLocks noGrp="1"/>
          </p:cNvSpPr>
          <p:nvPr>
            <p:ph type="sldNum" sz="quarter" idx="4294967295"/>
          </p:nvPr>
        </p:nvSpPr>
        <p:spPr>
          <a:xfrm>
            <a:off x="6553275" y="6248549"/>
            <a:ext cx="1905372" cy="456531"/>
          </a:xfrm>
          <a:noFill/>
          <a:ln w="9525"/>
        </p:spPr>
        <p:txBody>
          <a:bodyPr lIns="91435" tIns="45718" rIns="91435" bIns="45718"/>
          <a:lstStyle/>
          <a:p>
            <a:fld id="{79BA496A-099C-43D6-8EB7-FA81961ABF68}" type="slidenum">
              <a:rPr lang="en-US" sz="700">
                <a:solidFill>
                  <a:srgbClr val="808080"/>
                </a:solidFill>
                <a:ea typeface="MS PGothic" pitchFamily="34" charset="-128"/>
              </a:rPr>
              <a:pPr/>
              <a:t>4</a:t>
            </a:fld>
            <a:endParaRPr lang="en-US" sz="700" dirty="0">
              <a:solidFill>
                <a:srgbClr val="808080"/>
              </a:solidFill>
              <a:ea typeface="MS PGothic"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1" grpId="2" animBg="1"/>
      <p:bldP spid="13" grpId="0" animBg="1"/>
      <p:bldP spid="13" grpId="1" animBg="1"/>
      <p:bldP spid="14" grpId="0" animBg="1"/>
      <p:bldP spid="14" grpId="1"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403725" y="395288"/>
            <a:ext cx="4359275" cy="747712"/>
          </a:xfrm>
        </p:spPr>
        <p:txBody>
          <a:bodyPr/>
          <a:lstStyle/>
          <a:p>
            <a:r>
              <a:rPr lang="en-CA" dirty="0" smtClean="0"/>
              <a:t>Locate Items, Passages, and Rubrics</a:t>
            </a:r>
          </a:p>
        </p:txBody>
      </p:sp>
      <p:sp>
        <p:nvSpPr>
          <p:cNvPr id="55298" name="Content Placeholder 2"/>
          <p:cNvSpPr>
            <a:spLocks noGrp="1"/>
          </p:cNvSpPr>
          <p:nvPr>
            <p:ph idx="1"/>
          </p:nvPr>
        </p:nvSpPr>
        <p:spPr bwMode="auto">
          <a:noFill/>
          <a:ln>
            <a:miter lim="800000"/>
            <a:headEnd/>
            <a:tailEnd/>
          </a:ln>
        </p:spPr>
        <p:txBody>
          <a:bodyPr vert="horz" wrap="square" lIns="91435" tIns="45718" rIns="91435" bIns="45718" numCol="1" anchor="t" anchorCtr="0" compatLnSpc="1">
            <a:prstTxWarp prst="textNoShape">
              <a:avLst/>
            </a:prstTxWarp>
          </a:bodyPr>
          <a:lstStyle/>
          <a:p>
            <a:pPr marL="0" indent="0"/>
            <a:r>
              <a:rPr lang="en-CA" dirty="0" smtClean="0"/>
              <a:t>Filter by subject, grade, standard and more.</a:t>
            </a:r>
          </a:p>
        </p:txBody>
      </p:sp>
      <p:pic>
        <p:nvPicPr>
          <p:cNvPr id="510978" name="Picture 2"/>
          <p:cNvPicPr>
            <a:picLocks noChangeAspect="1"/>
          </p:cNvPicPr>
          <p:nvPr/>
        </p:nvPicPr>
        <p:blipFill>
          <a:blip r:embed="rId3" cstate="print"/>
          <a:srcRect/>
          <a:stretch>
            <a:fillRect/>
          </a:stretch>
        </p:blipFill>
        <p:spPr bwMode="auto">
          <a:xfrm>
            <a:off x="232172" y="2357438"/>
            <a:ext cx="8574732" cy="3482578"/>
          </a:xfrm>
          <a:prstGeom prst="rect">
            <a:avLst/>
          </a:prstGeom>
          <a:noFill/>
          <a:ln w="25400">
            <a:noFill/>
            <a:miter lim="800000"/>
            <a:headEnd/>
            <a:tailEnd/>
          </a:ln>
          <a:effectLst>
            <a:outerShdw dist="38100" dir="2700000" algn="tl" rotWithShape="0">
              <a:srgbClr val="808080">
                <a:alpha val="39999"/>
              </a:srgbClr>
            </a:outerShdw>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60925" y="228600"/>
            <a:ext cx="4968875" cy="823912"/>
          </a:xfrm>
        </p:spPr>
        <p:txBody>
          <a:bodyPr/>
          <a:lstStyle/>
          <a:p>
            <a:pPr eaLnBrk="1" hangingPunct="1"/>
            <a:r>
              <a:rPr lang="en-US" altLang="en-US" dirty="0" smtClean="0">
                <a:solidFill>
                  <a:srgbClr val="213384"/>
                </a:solidFill>
              </a:rPr>
              <a:t>Create Items – Multiple Types Available</a:t>
            </a:r>
          </a:p>
        </p:txBody>
      </p:sp>
      <p:sp>
        <p:nvSpPr>
          <p:cNvPr id="15363" name="Content Placeholder 1"/>
          <p:cNvSpPr>
            <a:spLocks noGrp="1"/>
          </p:cNvSpPr>
          <p:nvPr>
            <p:ph idx="1"/>
          </p:nvPr>
        </p:nvSpPr>
        <p:spPr>
          <a:xfrm>
            <a:off x="365002" y="1393032"/>
            <a:ext cx="8229823" cy="4276204"/>
          </a:xfrm>
        </p:spPr>
        <p:txBody>
          <a:bodyPr lIns="95766" tIns="47883" rIns="95766" bIns="47883"/>
          <a:lstStyle/>
          <a:p>
            <a:pPr eaLnBrk="1" hangingPunct="1">
              <a:buFont typeface="Arial" pitchFamily="34" charset="0"/>
              <a:buChar char="•"/>
              <a:defRPr/>
            </a:pPr>
            <a:r>
              <a:rPr lang="en-CA" sz="2400" dirty="0" smtClean="0">
                <a:sym typeface="Verdana" charset="0"/>
              </a:rPr>
              <a:t>Multiple choice</a:t>
            </a:r>
          </a:p>
          <a:p>
            <a:pPr eaLnBrk="1" hangingPunct="1">
              <a:buFont typeface="Arial" pitchFamily="34" charset="0"/>
              <a:buChar char="•"/>
              <a:defRPr/>
            </a:pPr>
            <a:r>
              <a:rPr lang="en-CA" sz="2400" dirty="0" smtClean="0">
                <a:sym typeface="Verdana" charset="0"/>
              </a:rPr>
              <a:t>True/false</a:t>
            </a:r>
          </a:p>
          <a:p>
            <a:pPr eaLnBrk="1" hangingPunct="1">
              <a:buFont typeface="Arial" pitchFamily="34" charset="0"/>
              <a:buChar char="•"/>
              <a:defRPr/>
            </a:pPr>
            <a:r>
              <a:rPr lang="en-CA" sz="2400" dirty="0" smtClean="0">
                <a:sym typeface="Verdana" charset="0"/>
              </a:rPr>
              <a:t>Gridded</a:t>
            </a:r>
          </a:p>
          <a:p>
            <a:pPr eaLnBrk="1" hangingPunct="1">
              <a:buFont typeface="Arial" pitchFamily="34" charset="0"/>
              <a:buChar char="•"/>
              <a:defRPr/>
            </a:pPr>
            <a:r>
              <a:rPr lang="en-CA" sz="2400" dirty="0" smtClean="0">
                <a:sym typeface="Verdana" charset="0"/>
              </a:rPr>
              <a:t>Open response (can attach a rubric)</a:t>
            </a:r>
          </a:p>
          <a:p>
            <a:pPr eaLnBrk="1" hangingPunct="1">
              <a:buFont typeface="Arial" pitchFamily="34" charset="0"/>
              <a:buChar char="•"/>
              <a:defRPr/>
            </a:pPr>
            <a:r>
              <a:rPr lang="en-CA" sz="2400" dirty="0" smtClean="0">
                <a:sym typeface="Verdana" charset="0"/>
              </a:rPr>
              <a:t>Inline response</a:t>
            </a:r>
          </a:p>
          <a:p>
            <a:pPr eaLnBrk="1" hangingPunct="1">
              <a:buFont typeface="Arial" pitchFamily="34" charset="0"/>
              <a:buChar char="•"/>
              <a:defRPr/>
            </a:pPr>
            <a:r>
              <a:rPr lang="en-CA" sz="2400" dirty="0" smtClean="0">
                <a:sym typeface="Verdana" charset="0"/>
              </a:rPr>
              <a:t>Matching</a:t>
            </a:r>
          </a:p>
          <a:p>
            <a:pPr eaLnBrk="1" hangingPunct="1">
              <a:buFont typeface="Arial" pitchFamily="34" charset="0"/>
              <a:buChar char="•"/>
              <a:defRPr/>
            </a:pPr>
            <a:r>
              <a:rPr lang="en-CA" sz="2400" dirty="0" smtClean="0">
                <a:sym typeface="Verdana" charset="0"/>
              </a:rPr>
              <a:t>Hot spot</a:t>
            </a:r>
          </a:p>
          <a:p>
            <a:pPr eaLnBrk="1" hangingPunct="1">
              <a:buFont typeface="Arial" pitchFamily="34" charset="0"/>
              <a:buChar char="•"/>
              <a:defRPr/>
            </a:pPr>
            <a:r>
              <a:rPr lang="en-CA" sz="2400" dirty="0" smtClean="0">
                <a:sym typeface="Verdana" charset="0"/>
              </a:rPr>
              <a:t>Tasks (a collection of items)</a:t>
            </a:r>
          </a:p>
          <a:p>
            <a:pPr marL="0" indent="0" eaLnBrk="1" hangingPunct="1">
              <a:defRPr/>
            </a:pPr>
            <a:r>
              <a:rPr lang="en-CA" sz="2400" dirty="0" smtClean="0">
                <a:sym typeface="Verdana" charset="0"/>
              </a:rPr>
              <a:t>Attach any item type to a passage.</a:t>
            </a:r>
          </a:p>
          <a:p>
            <a:pPr marL="0" indent="0" eaLnBrk="1" hangingPunct="1">
              <a:buFont typeface="Verdana" charset="0"/>
              <a:buChar char="•"/>
              <a:defRPr/>
            </a:pPr>
            <a:endParaRPr lang="en-US" dirty="0" smtClean="0">
              <a:sym typeface="Verdana"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34887" y="274588"/>
            <a:ext cx="3551466" cy="487412"/>
          </a:xfrm>
        </p:spPr>
        <p:txBody>
          <a:bodyPr/>
          <a:lstStyle/>
          <a:p>
            <a:r>
              <a:rPr lang="en-US" altLang="en-US" sz="2500" dirty="0" smtClean="0"/>
              <a:t>Item Text Editor</a:t>
            </a:r>
          </a:p>
        </p:txBody>
      </p:sp>
      <p:sp>
        <p:nvSpPr>
          <p:cNvPr id="55299" name="Content Placeholder 2"/>
          <p:cNvSpPr>
            <a:spLocks noGrp="1"/>
          </p:cNvSpPr>
          <p:nvPr>
            <p:ph idx="1"/>
          </p:nvPr>
        </p:nvSpPr>
        <p:spPr bwMode="auto">
          <a:xfrm>
            <a:off x="457647" y="1113235"/>
            <a:ext cx="8228707" cy="521136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766" tIns="47883" rIns="95766" bIns="47883" numCol="1" anchor="t" anchorCtr="0" compatLnSpc="1">
            <a:prstTxWarp prst="textNoShape">
              <a:avLst/>
            </a:prstTxWarp>
          </a:bodyPr>
          <a:lstStyle/>
          <a:p>
            <a:pPr marL="374091" lvl="1" indent="0">
              <a:buNone/>
              <a:defRPr/>
            </a:pPr>
            <a:r>
              <a:rPr lang="en-US" altLang="en-US" sz="2400" dirty="0" smtClean="0"/>
              <a:t>Options: copy/paste, spell check, thesaurus, grammar checker, hyperlinks, special characters, grade level vocabulary (if loaded on site)</a:t>
            </a:r>
          </a:p>
          <a:p>
            <a:pPr lvl="1">
              <a:defRPr/>
            </a:pPr>
            <a:endParaRPr lang="en-US" altLang="en-US" sz="1700" dirty="0" smtClean="0"/>
          </a:p>
          <a:p>
            <a:pPr lvl="1">
              <a:defRPr/>
            </a:pPr>
            <a:endParaRPr lang="en-US" altLang="en-US" sz="1700" dirty="0" smtClean="0"/>
          </a:p>
          <a:p>
            <a:pPr lvl="1">
              <a:defRPr/>
            </a:pPr>
            <a:endParaRPr lang="en-US" altLang="en-US" sz="1700" dirty="0" smtClean="0"/>
          </a:p>
          <a:p>
            <a:pPr lvl="1">
              <a:defRPr/>
            </a:pPr>
            <a:endParaRPr lang="en-US" altLang="en-US" sz="1700" dirty="0" smtClean="0"/>
          </a:p>
          <a:p>
            <a:pPr lvl="1">
              <a:defRPr/>
            </a:pPr>
            <a:endParaRPr lang="en-US" altLang="en-US" sz="1700" dirty="0" smtClean="0"/>
          </a:p>
          <a:p>
            <a:pPr lvl="1">
              <a:defRPr/>
            </a:pPr>
            <a:endParaRPr lang="en-US" altLang="en-US" sz="1700" dirty="0" smtClean="0"/>
          </a:p>
        </p:txBody>
      </p:sp>
      <p:pic>
        <p:nvPicPr>
          <p:cNvPr id="17412" name="Picture 3"/>
          <p:cNvPicPr>
            <a:picLocks noChangeAspect="1" noChangeArrowheads="1"/>
          </p:cNvPicPr>
          <p:nvPr/>
        </p:nvPicPr>
        <p:blipFill>
          <a:blip r:embed="rId3" cstate="print"/>
          <a:srcRect/>
          <a:stretch>
            <a:fillRect/>
          </a:stretch>
        </p:blipFill>
        <p:spPr bwMode="auto">
          <a:xfrm>
            <a:off x="767953" y="2762250"/>
            <a:ext cx="7773293" cy="257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937125" y="381000"/>
            <a:ext cx="2911475" cy="533400"/>
          </a:xfrm>
        </p:spPr>
        <p:txBody>
          <a:bodyPr/>
          <a:lstStyle/>
          <a:p>
            <a:r>
              <a:rPr lang="en-CA" dirty="0" smtClean="0"/>
              <a:t>Insert Images</a:t>
            </a:r>
          </a:p>
        </p:txBody>
      </p:sp>
      <p:sp>
        <p:nvSpPr>
          <p:cNvPr id="59394" name="Content Placeholder 2"/>
          <p:cNvSpPr>
            <a:spLocks noGrp="1"/>
          </p:cNvSpPr>
          <p:nvPr>
            <p:ph idx="1"/>
          </p:nvPr>
        </p:nvSpPr>
        <p:spPr bwMode="auto">
          <a:noFill/>
          <a:ln>
            <a:miter lim="800000"/>
            <a:headEnd/>
            <a:tailEnd/>
          </a:ln>
        </p:spPr>
        <p:txBody>
          <a:bodyPr vert="horz" wrap="square" lIns="91435" tIns="45718" rIns="91435" bIns="45718" numCol="1" anchor="t" anchorCtr="0" compatLnSpc="1">
            <a:prstTxWarp prst="textNoShape">
              <a:avLst/>
            </a:prstTxWarp>
          </a:bodyPr>
          <a:lstStyle/>
          <a:p>
            <a:pPr>
              <a:buFont typeface="Arial" pitchFamily="34" charset="0"/>
              <a:buChar char="•"/>
            </a:pPr>
            <a:r>
              <a:rPr lang="en-US" sz="2200" dirty="0" smtClean="0"/>
              <a:t>Do not copy and paste in an image; you must insert it as a file</a:t>
            </a:r>
          </a:p>
          <a:p>
            <a:pPr>
              <a:buFont typeface="Arial" pitchFamily="34" charset="0"/>
              <a:buChar char="•"/>
            </a:pPr>
            <a:r>
              <a:rPr lang="en-US" sz="2200" dirty="0" smtClean="0"/>
              <a:t>For peak online test performance, use sizes below 250KB </a:t>
            </a:r>
          </a:p>
          <a:p>
            <a:pPr>
              <a:buFont typeface="Arial" pitchFamily="34" charset="0"/>
              <a:buChar char="•"/>
            </a:pPr>
            <a:r>
              <a:rPr lang="en-US" sz="2200" dirty="0" smtClean="0"/>
              <a:t>Resize images before adding </a:t>
            </a:r>
          </a:p>
          <a:p>
            <a:pPr>
              <a:buFont typeface="Arial" pitchFamily="34" charset="0"/>
              <a:buChar char="•"/>
            </a:pPr>
            <a:r>
              <a:rPr lang="en-US" sz="2200" dirty="0" smtClean="0"/>
              <a:t>Supported file formats: </a:t>
            </a:r>
            <a:r>
              <a:rPr lang="en-US" sz="2200" dirty="0" err="1" smtClean="0"/>
              <a:t>png</a:t>
            </a:r>
            <a:r>
              <a:rPr lang="en-US" sz="2200" dirty="0" smtClean="0"/>
              <a:t>, jpg, or gif</a:t>
            </a:r>
          </a:p>
          <a:p>
            <a:pPr>
              <a:buFont typeface="Arial" pitchFamily="34" charset="0"/>
              <a:buChar char="•"/>
            </a:pPr>
            <a:r>
              <a:rPr lang="en-US" sz="2200" dirty="0" smtClean="0"/>
              <a:t>Not suggested for passages of text</a:t>
            </a:r>
          </a:p>
          <a:p>
            <a:pPr>
              <a:buFont typeface="Arial" pitchFamily="34" charset="0"/>
              <a:buChar char="•"/>
            </a:pPr>
            <a:r>
              <a:rPr lang="en-US" sz="2200" dirty="0" smtClean="0"/>
              <a:t>Be sure to preview the item</a:t>
            </a:r>
            <a:endParaRPr lang="en-CA" sz="2200" dirty="0" smtClean="0"/>
          </a:p>
        </p:txBody>
      </p:sp>
      <p:pic>
        <p:nvPicPr>
          <p:cNvPr id="59395" name="Picture 6"/>
          <p:cNvPicPr>
            <a:picLocks noChangeAspect="1" noChangeArrowheads="1"/>
          </p:cNvPicPr>
          <p:nvPr/>
        </p:nvPicPr>
        <p:blipFill>
          <a:blip r:embed="rId3" cstate="print"/>
          <a:srcRect/>
          <a:stretch>
            <a:fillRect/>
          </a:stretch>
        </p:blipFill>
        <p:spPr bwMode="auto">
          <a:xfrm>
            <a:off x="8076903" y="304726"/>
            <a:ext cx="609451" cy="638473"/>
          </a:xfrm>
          <a:prstGeom prst="rect">
            <a:avLst/>
          </a:prstGeom>
          <a:noFill/>
          <a:ln w="9525">
            <a:solidFill>
              <a:schemeClr val="tx1"/>
            </a:solid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800600" y="381000"/>
            <a:ext cx="3063875" cy="519112"/>
          </a:xfrm>
        </p:spPr>
        <p:txBody>
          <a:bodyPr/>
          <a:lstStyle/>
          <a:p>
            <a:pPr eaLnBrk="1" hangingPunct="1"/>
            <a:r>
              <a:rPr lang="en-US" dirty="0" smtClean="0">
                <a:solidFill>
                  <a:srgbClr val="213384"/>
                </a:solidFill>
              </a:rPr>
              <a:t>Equation Editor </a:t>
            </a:r>
          </a:p>
        </p:txBody>
      </p:sp>
      <p:sp>
        <p:nvSpPr>
          <p:cNvPr id="43010" name="Content Placeholder 2"/>
          <p:cNvSpPr>
            <a:spLocks noGrp="1"/>
          </p:cNvSpPr>
          <p:nvPr>
            <p:ph idx="1"/>
          </p:nvPr>
        </p:nvSpPr>
        <p:spPr>
          <a:xfrm>
            <a:off x="420812" y="1067097"/>
            <a:ext cx="8362652" cy="4800824"/>
          </a:xfrm>
        </p:spPr>
        <p:txBody>
          <a:bodyPr lIns="91435" tIns="45718" rIns="91435" bIns="45718"/>
          <a:lstStyle/>
          <a:p>
            <a:pPr marL="285736" indent="-285736" eaLnBrk="1" hangingPunct="1">
              <a:buSzPct val="120000"/>
              <a:buFont typeface="Arial" pitchFamily="34" charset="0"/>
              <a:buChar char="•"/>
              <a:defRPr/>
            </a:pPr>
            <a:r>
              <a:rPr lang="en-CA" sz="1800" dirty="0">
                <a:cs typeface="ＭＳ Ｐゴシック" charset="0"/>
                <a:sym typeface="Verdana" charset="0"/>
              </a:rPr>
              <a:t>Open the </a:t>
            </a:r>
            <a:r>
              <a:rPr lang="en-CA" sz="1800" dirty="0" smtClean="0">
                <a:cs typeface="ＭＳ Ｐゴシック" charset="0"/>
                <a:sym typeface="Verdana" charset="0"/>
              </a:rPr>
              <a:t>equation editor </a:t>
            </a:r>
            <a:r>
              <a:rPr lang="en-CA" sz="1800" dirty="0">
                <a:cs typeface="ＭＳ Ｐゴシック" charset="0"/>
                <a:sym typeface="Verdana" charset="0"/>
              </a:rPr>
              <a:t>from the text editor</a:t>
            </a:r>
          </a:p>
          <a:p>
            <a:pPr marL="285736" indent="-285736" eaLnBrk="1" hangingPunct="1">
              <a:buSzPct val="120000"/>
              <a:buFont typeface="Arial" pitchFamily="34" charset="0"/>
              <a:buChar char="•"/>
              <a:defRPr/>
            </a:pPr>
            <a:r>
              <a:rPr lang="en-US" sz="1800" dirty="0">
                <a:sym typeface="Verdana" charset="0"/>
              </a:rPr>
              <a:t>Link to additional equations and syntax to change font size</a:t>
            </a:r>
          </a:p>
          <a:p>
            <a:pPr marL="0" indent="0" eaLnBrk="1" hangingPunct="1">
              <a:defRPr/>
            </a:pPr>
            <a:endParaRPr lang="en-CA" sz="1800" dirty="0">
              <a:cs typeface="ＭＳ Ｐゴシック" charset="0"/>
              <a:sym typeface="Verdana" charset="0"/>
            </a:endParaRPr>
          </a:p>
          <a:p>
            <a:pPr marL="0" indent="0" eaLnBrk="1" hangingPunct="1">
              <a:defRPr/>
            </a:pPr>
            <a:endParaRPr lang="en-CA" sz="1600" dirty="0">
              <a:cs typeface="ＭＳ Ｐゴシック" charset="0"/>
              <a:sym typeface="Verdana" charset="0"/>
            </a:endParaRPr>
          </a:p>
          <a:p>
            <a:pPr marL="0" indent="0" eaLnBrk="1" hangingPunct="1">
              <a:defRPr/>
            </a:pPr>
            <a:endParaRPr lang="en-US" dirty="0" smtClean="0">
              <a:cs typeface="ＭＳ Ｐゴシック" charset="0"/>
              <a:sym typeface="Verdana" charset="0"/>
            </a:endParaRPr>
          </a:p>
        </p:txBody>
      </p:sp>
      <p:sp>
        <p:nvSpPr>
          <p:cNvPr id="16388" name="TextBox 1"/>
          <p:cNvSpPr txBox="1">
            <a:spLocks noChangeArrowheads="1"/>
          </p:cNvSpPr>
          <p:nvPr/>
        </p:nvSpPr>
        <p:spPr bwMode="auto">
          <a:xfrm>
            <a:off x="913060" y="5639098"/>
            <a:ext cx="9005590" cy="399604"/>
          </a:xfrm>
          <a:prstGeom prst="rect">
            <a:avLst/>
          </a:prstGeom>
          <a:noFill/>
          <a:ln>
            <a:noFill/>
          </a:ln>
          <a:extLst/>
        </p:spPr>
        <p:txBody>
          <a:bodyPr lIns="91435" tIns="45718" rIns="91435" bIns="45718">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a:defRPr/>
            </a:pPr>
            <a:endParaRPr lang="en-CA" sz="2000" dirty="0">
              <a:solidFill>
                <a:srgbClr val="127B46"/>
              </a:solidFill>
              <a:latin typeface="+mn-lt"/>
              <a:sym typeface="Verdana" charset="0"/>
            </a:endParaRPr>
          </a:p>
        </p:txBody>
      </p:sp>
      <p:pic>
        <p:nvPicPr>
          <p:cNvPr id="21509" name="Picture 2"/>
          <p:cNvPicPr>
            <a:picLocks noChangeAspect="1"/>
          </p:cNvPicPr>
          <p:nvPr/>
        </p:nvPicPr>
        <p:blipFill>
          <a:blip r:embed="rId3" cstate="print"/>
          <a:srcRect/>
          <a:stretch>
            <a:fillRect/>
          </a:stretch>
        </p:blipFill>
        <p:spPr bwMode="auto">
          <a:xfrm>
            <a:off x="913061" y="1847329"/>
            <a:ext cx="7076777" cy="4191372"/>
          </a:xfrm>
          <a:prstGeom prst="rect">
            <a:avLst/>
          </a:prstGeom>
          <a:noFill/>
          <a:ln w="9525">
            <a:noFill/>
            <a:miter lim="800000"/>
            <a:headEnd/>
            <a:tailEnd/>
          </a:ln>
          <a:effectLst>
            <a:outerShdw dist="38100" dir="2700000" algn="tl" rotWithShape="0">
              <a:srgbClr val="808080">
                <a:alpha val="39998"/>
              </a:srgbClr>
            </a:outerShdw>
          </a:effectLst>
        </p:spPr>
      </p:pic>
      <p:pic>
        <p:nvPicPr>
          <p:cNvPr id="61445" name="Picture 3"/>
          <p:cNvPicPr>
            <a:picLocks noChangeAspect="1"/>
          </p:cNvPicPr>
          <p:nvPr/>
        </p:nvPicPr>
        <p:blipFill>
          <a:blip r:embed="rId4" cstate="print"/>
          <a:srcRect/>
          <a:stretch>
            <a:fillRect/>
          </a:stretch>
        </p:blipFill>
        <p:spPr bwMode="auto">
          <a:xfrm>
            <a:off x="8110388" y="166316"/>
            <a:ext cx="669727" cy="772418"/>
          </a:xfrm>
          <a:prstGeom prst="rect">
            <a:avLst/>
          </a:prstGeom>
          <a:noFill/>
          <a:ln w="9525">
            <a:solidFill>
              <a:schemeClr val="tx1"/>
            </a:solidFill>
            <a:miter lim="800000"/>
            <a:headEnd/>
            <a:tailEnd/>
          </a:ln>
        </p:spPr>
      </p:pic>
      <p:sp>
        <p:nvSpPr>
          <p:cNvPr id="61446" name="TextBox 4"/>
          <p:cNvSpPr txBox="1">
            <a:spLocks noChangeArrowheads="1"/>
          </p:cNvSpPr>
          <p:nvPr/>
        </p:nvSpPr>
        <p:spPr bwMode="auto">
          <a:xfrm>
            <a:off x="1681014" y="552525"/>
            <a:ext cx="184175" cy="462111"/>
          </a:xfrm>
          <a:prstGeom prst="rect">
            <a:avLst/>
          </a:prstGeom>
          <a:noFill/>
          <a:ln w="9525">
            <a:noFill/>
            <a:miter lim="800000"/>
            <a:headEnd/>
            <a:tailEnd/>
          </a:ln>
        </p:spPr>
        <p:txBody>
          <a:bodyPr wrap="none" lIns="91435" tIns="45718" rIns="91435" bIns="45718">
            <a:spAutoFit/>
          </a:bodyPr>
          <a:lstStyle/>
          <a:p>
            <a:endParaRPr lang="en-CA" sz="2400" dirty="0">
              <a:ea typeface="MS PGothic"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BBA0CAE06FCE44A16A90C7EAD7EC12" ma:contentTypeVersion="15" ma:contentTypeDescription="Create a new document." ma:contentTypeScope="" ma:versionID="83ff5579c917407e2a03f8a89626d314">
  <xsd:schema xmlns:xsd="http://www.w3.org/2001/XMLSchema" xmlns:p="http://schemas.microsoft.com/office/2006/metadata/properties" xmlns:ns2="440eba90-758f-4fba-856c-97b74c236e8a" targetNamespace="http://schemas.microsoft.com/office/2006/metadata/properties" ma:root="true" ma:fieldsID="9dad94f2869d9564649f84041f33f976" ns2:_="">
    <xsd:import namespace="440eba90-758f-4fba-856c-97b74c236e8a"/>
    <xsd:element name="properties">
      <xsd:complexType>
        <xsd:sequence>
          <xsd:element name="documentManagement">
            <xsd:complexType>
              <xsd:all>
                <xsd:element ref="ns2:Description0" minOccurs="0"/>
                <xsd:element ref="ns2:Owner" minOccurs="0"/>
                <xsd:element ref="ns2:Status" minOccurs="0"/>
                <xsd:element ref="ns2:Client" minOccurs="0"/>
                <xsd:element ref="ns2:Prod" minOccurs="0"/>
                <xsd:element ref="ns2:VER" minOccurs="0"/>
                <xsd:element ref="ns2:Cust_x003f_" minOccurs="0"/>
                <xsd:element ref="ns2:DocTyp" minOccurs="0"/>
                <xsd:element ref="ns2:Format" minOccurs="0"/>
                <xsd:element ref="ns2:Instructor_x0020_Doc_x003f_" minOccurs="0"/>
              </xsd:all>
            </xsd:complexType>
          </xsd:element>
        </xsd:sequence>
      </xsd:complexType>
    </xsd:element>
  </xsd:schema>
  <xsd:schema xmlns:xsd="http://www.w3.org/2001/XMLSchema" xmlns:dms="http://schemas.microsoft.com/office/2006/documentManagement/types" targetNamespace="440eba90-758f-4fba-856c-97b74c236e8a" elementFormDefault="qualified">
    <xsd:import namespace="http://schemas.microsoft.com/office/2006/documentManagement/types"/>
    <xsd:element name="Description0" ma:index="8" nillable="true" ma:displayName="Description" ma:internalName="Description0">
      <xsd:simpleType>
        <xsd:restriction base="dms:Note"/>
      </xsd:simpleType>
    </xsd:element>
    <xsd:element name="Owner" ma:index="9" nillable="true" ma:displayName="Owner" ma:default="Amy C" ma:format="Dropdown" ma:internalName="Owner">
      <xsd:simpleType>
        <xsd:restriction base="dms:Choice">
          <xsd:enumeration value="Amy C"/>
          <xsd:enumeration value="Azalia"/>
          <xsd:enumeration value="Jeff"/>
          <xsd:enumeration value="Kim"/>
          <xsd:enumeration value="Lindsay"/>
          <xsd:enumeration value="Liz"/>
          <xsd:enumeration value="Marty"/>
          <xsd:enumeration value="Max"/>
          <xsd:enumeration value="Other"/>
        </xsd:restriction>
      </xsd:simpleType>
    </xsd:element>
    <xsd:element name="Status" ma:index="10" nillable="true" ma:displayName="Status" ma:default="" ma:format="Dropdown" ma:internalName="Status">
      <xsd:simpleType>
        <xsd:restriction base="dms:Choice">
          <xsd:enumeration value="Rough"/>
          <xsd:enumeration value="Draft"/>
          <xsd:enumeration value="In Review"/>
          <xsd:enumeration value="Final"/>
          <xsd:enumeration value="Priority"/>
          <xsd:enumeration value="Bug Hold Up"/>
          <xsd:enumeration value="No Data"/>
          <xsd:enumeration value="Archive"/>
          <xsd:enumeration value="Hold/Not Critical"/>
          <xsd:enumeration value="Add Revision to Binder"/>
          <xsd:enumeration value="Needs PDF"/>
          <xsd:enumeration value="Source"/>
        </xsd:restriction>
      </xsd:simpleType>
    </xsd:element>
    <xsd:element name="Client" ma:index="11" nillable="true" ma:displayName="Client" ma:default="GEN" ma:description="To add new client, look in timesheet for code. if missing, contact Olga." ma:format="Dropdown" ma:internalName="Client">
      <xsd:simpleType>
        <xsd:restriction base="dms:Choice">
          <xsd:enumeration value="GEN"/>
          <xsd:enumeration value="DEM"/>
          <xsd:enumeration value="MAS"/>
          <xsd:enumeration value="INT"/>
          <xsd:enumeration value="ABQ"/>
          <xsd:enumeration value="ALB"/>
          <xsd:enumeration value="ATL"/>
          <xsd:enumeration value="CAV"/>
          <xsd:enumeration value="CED"/>
          <xsd:enumeration value="CHI"/>
          <xsd:enumeration value="CLE"/>
          <xsd:enumeration value="COL"/>
          <xsd:enumeration value="CPC"/>
          <xsd:enumeration value="CRO"/>
          <xsd:enumeration value="CRS"/>
          <xsd:enumeration value="DCO"/>
          <xsd:enumeration value="DEN"/>
          <xsd:enumeration value="EDW"/>
          <xsd:enumeration value="FLA"/>
          <xsd:enumeration value="FRE"/>
          <xsd:enumeration value="FUL"/>
          <xsd:enumeration value="GSC"/>
          <xsd:enumeration value="GCK"/>
          <xsd:enumeration value="HAR"/>
          <xsd:enumeration value="HEN"/>
          <xsd:enumeration value="IDH"/>
          <xsd:enumeration value="ING"/>
          <xsd:enumeration value="JUD"/>
          <xsd:enumeration value="KNT"/>
          <xsd:enumeration value="MES"/>
          <xsd:enumeration value="MID"/>
          <xsd:enumeration value="NAS"/>
          <xsd:enumeration value="NER"/>
          <xsd:enumeration value="NHV"/>
          <xsd:enumeration value="NOF"/>
          <xsd:enumeration value="NOS"/>
          <xsd:enumeration value="NPN"/>
          <xsd:enumeration value="NWA"/>
          <xsd:enumeration value="NWT"/>
          <xsd:enumeration value="PHL"/>
          <xsd:enumeration value="RCL"/>
          <xsd:enumeration value="TEM"/>
          <xsd:enumeration value="TEX"/>
          <xsd:enumeration value="WTA"/>
          <xsd:enumeration value="YSL"/>
        </xsd:restriction>
      </xsd:simpleType>
    </xsd:element>
    <xsd:element name="Prod" ma:index="12" nillable="true" ma:displayName="Prod" ma:default="" ma:format="Dropdown" ma:internalName="Prod">
      <xsd:simpleType>
        <xsd:restriction base="dms:Choice">
          <xsd:enumeration value="Intro"/>
          <xsd:enumeration value="AC"/>
          <xsd:enumeration value="AD"/>
          <xsd:enumeration value="AL"/>
          <xsd:enumeration value="AN"/>
          <xsd:enumeration value="AS"/>
          <xsd:enumeration value="AE"/>
          <xsd:enumeration value="AZ"/>
          <xsd:enumeration value="CMD"/>
          <xsd:enumeration value="CP"/>
          <xsd:enumeration value="GB"/>
          <xsd:enumeration value="GS"/>
          <xsd:enumeration value="KP"/>
          <xsd:enumeration value="MS"/>
          <xsd:enumeration value="OU"/>
          <xsd:enumeration value="PDP"/>
          <xsd:enumeration value="RS"/>
          <xsd:enumeration value="SB"/>
          <xsd:enumeration value="SC"/>
          <xsd:enumeration value="SIS"/>
          <xsd:enumeration value="Data"/>
          <xsd:enumeration value="Admin"/>
          <xsd:enumeration value="User"/>
          <xsd:enumeration value="Other"/>
        </xsd:restriction>
      </xsd:simpleType>
    </xsd:element>
    <xsd:element name="VER" ma:index="13" nillable="true" ma:displayName="VER" ma:default="" ma:format="Dropdown" ma:internalName="VER">
      <xsd:simpleType>
        <xsd:restriction base="dms:Choice">
          <xsd:enumeration value="12"/>
          <xsd:enumeration value="11"/>
          <xsd:enumeration value="10.5"/>
          <xsd:enumeration value="10.1"/>
          <xsd:enumeration value="10"/>
          <xsd:enumeration value="4.0"/>
          <xsd:enumeration value="9.5"/>
          <xsd:enumeration value="9.1"/>
          <xsd:enumeration value="9.0"/>
          <xsd:enumeration value="8.5"/>
          <xsd:enumeration value="8.0"/>
          <xsd:enumeration value="7.0"/>
          <xsd:enumeration value="7.1"/>
          <xsd:enumeration value="7.5"/>
          <xsd:enumeration value="6.5"/>
          <xsd:enumeration value="6.0"/>
          <xsd:enumeration value="2.0"/>
          <xsd:enumeration value="1.0"/>
        </xsd:restriction>
      </xsd:simpleType>
    </xsd:element>
    <xsd:element name="Cust_x003f_" ma:index="14" nillable="true" ma:displayName="Cust?" ma:default="0" ma:internalName="Cust_x003f_">
      <xsd:simpleType>
        <xsd:restriction base="dms:Boolean"/>
      </xsd:simpleType>
    </xsd:element>
    <xsd:element name="DocTyp" ma:index="15" nillable="true" ma:displayName="DocTyp" ma:default="" ma:format="Dropdown" ma:internalName="DocTyp">
      <xsd:simpleType>
        <xsd:restriction base="dms:Choice">
          <xsd:enumeration value="GP"/>
          <xsd:enumeration value="IG"/>
          <xsd:enumeration value="AGD"/>
          <xsd:enumeration value="BI"/>
          <xsd:enumeration value="DCT"/>
          <xsd:enumeration value="DD"/>
          <xsd:enumeration value="IMP"/>
          <xsd:enumeration value="FO"/>
          <xsd:enumeration value="PI"/>
          <xsd:enumeration value="PS"/>
          <xsd:enumeration value="QS"/>
          <xsd:enumeration value="QU"/>
          <xsd:enumeration value="RE"/>
          <xsd:enumeration value="RP"/>
          <xsd:enumeration value="SC"/>
          <xsd:enumeration value="ST"/>
          <xsd:enumeration value="TC"/>
          <xsd:enumeration value="TI"/>
          <xsd:enumeration value="TM"/>
          <xsd:enumeration value="UG"/>
          <xsd:enumeration value="Other"/>
        </xsd:restriction>
      </xsd:simpleType>
    </xsd:element>
    <xsd:element name="Format" ma:index="16" nillable="true" ma:displayName="Format" ma:default="Word" ma:format="Dropdown" ma:internalName="Format">
      <xsd:simpleType>
        <xsd:restriction base="dms:Choice">
          <xsd:enumeration value="Word"/>
          <xsd:enumeration value="Excel"/>
          <xsd:enumeration value="PPT"/>
          <xsd:enumeration value="PDF"/>
          <xsd:enumeration value="Other"/>
        </xsd:restriction>
      </xsd:simpleType>
    </xsd:element>
    <xsd:element name="Instructor_x0020_Doc_x003f_" ma:index="17" nillable="true" ma:displayName="Migrate to v12?" ma:default="0" ma:internalName="Instructor_x0020_Do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Instructor_x0020_Doc_x003f_ xmlns="440eba90-758f-4fba-856c-97b74c236e8a">false</Instructor_x0020_Doc_x003f_>
    <Cust_x003f_ xmlns="440eba90-758f-4fba-856c-97b74c236e8a">false</Cust_x003f_>
    <Description0 xmlns="440eba90-758f-4fba-856c-97b74c236e8a" xsi:nil="true"/>
    <Owner xmlns="440eba90-758f-4fba-856c-97b74c236e8a">Amy C</Owner>
    <Client xmlns="440eba90-758f-4fba-856c-97b74c236e8a">GEN</Client>
    <DocTyp xmlns="440eba90-758f-4fba-856c-97b74c236e8a" xsi:nil="true"/>
    <Prod xmlns="440eba90-758f-4fba-856c-97b74c236e8a" xsi:nil="true"/>
    <Format xmlns="440eba90-758f-4fba-856c-97b74c236e8a">Word</Format>
    <Status xmlns="440eba90-758f-4fba-856c-97b74c236e8a" xsi:nil="true"/>
    <VER xmlns="440eba90-758f-4fba-856c-97b74c236e8a" xsi:nil="true"/>
  </documentManagement>
</p:properties>
</file>

<file path=customXml/itemProps1.xml><?xml version="1.0" encoding="utf-8"?>
<ds:datastoreItem xmlns:ds="http://schemas.openxmlformats.org/officeDocument/2006/customXml" ds:itemID="{A3129F93-44B5-4BC5-89E3-7C043649E7DE}">
  <ds:schemaRefs>
    <ds:schemaRef ds:uri="http://schemas.microsoft.com/sharepoint/v3/contenttype/forms"/>
  </ds:schemaRefs>
</ds:datastoreItem>
</file>

<file path=customXml/itemProps2.xml><?xml version="1.0" encoding="utf-8"?>
<ds:datastoreItem xmlns:ds="http://schemas.openxmlformats.org/officeDocument/2006/customXml" ds:itemID="{1EEB7CD1-8539-4757-8CC2-850CD659B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eba90-758f-4fba-856c-97b74c236e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A41A5F4-E1AF-487D-B182-668BE0E0E77F}">
  <ds:schemaRefs>
    <ds:schemaRef ds:uri="http://schemas.microsoft.com/office/2006/metadata/longProperties"/>
  </ds:schemaRefs>
</ds:datastoreItem>
</file>

<file path=customXml/itemProps4.xml><?xml version="1.0" encoding="utf-8"?>
<ds:datastoreItem xmlns:ds="http://schemas.openxmlformats.org/officeDocument/2006/customXml" ds:itemID="{F7B31EBD-1B43-4533-9295-0B7EE2D4756A}">
  <ds:schemaRefs>
    <ds:schemaRef ds:uri="http://schemas.microsoft.com/office/2006/metadata/properties"/>
    <ds:schemaRef ds:uri="440eba90-758f-4fba-856c-97b74c236e8a"/>
  </ds:schemaRefs>
</ds:datastoreItem>
</file>

<file path=docProps/app.xml><?xml version="1.0" encoding="utf-8"?>
<Properties xmlns="http://schemas.openxmlformats.org/officeDocument/2006/extended-properties" xmlns:vt="http://schemas.openxmlformats.org/officeDocument/2006/docPropsVTypes">
  <Template/>
  <TotalTime>4172</TotalTime>
  <Words>1732</Words>
  <Application>Microsoft Office PowerPoint</Application>
  <PresentationFormat>On-screen Show (4:3)</PresentationFormat>
  <Paragraphs>230</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Custom Design</vt:lpstr>
      <vt:lpstr>Photo Editor Photo</vt:lpstr>
      <vt:lpstr>What is Assessment Admin?</vt:lpstr>
      <vt:lpstr>Test Administration Overview</vt:lpstr>
      <vt:lpstr>Available Items</vt:lpstr>
      <vt:lpstr>Create Test Content (Items)</vt:lpstr>
      <vt:lpstr>Locate Items, Passages, and Rubrics</vt:lpstr>
      <vt:lpstr>Create Items – Multiple Types Available</vt:lpstr>
      <vt:lpstr>Item Text Editor</vt:lpstr>
      <vt:lpstr>Insert Images</vt:lpstr>
      <vt:lpstr>Equation Editor </vt:lpstr>
      <vt:lpstr>Math Manipulatives and Tools</vt:lpstr>
      <vt:lpstr>Hot Spot Items</vt:lpstr>
      <vt:lpstr>Item Visibility Options (Administrator View)</vt:lpstr>
      <vt:lpstr>Slide 13</vt:lpstr>
      <vt:lpstr>Create a Passage for Multiple Items</vt:lpstr>
      <vt:lpstr>Rubric for Open Response Items</vt:lpstr>
      <vt:lpstr>Tasks</vt:lpstr>
      <vt:lpstr>Submitting and Approval Process</vt:lpstr>
      <vt:lpstr>Create and Schedule a test</vt:lpstr>
      <vt:lpstr>Two Kinds of Tests</vt:lpstr>
      <vt:lpstr>Ways to Create a Test</vt:lpstr>
      <vt:lpstr>Express Test Method</vt:lpstr>
      <vt:lpstr>Manual Method</vt:lpstr>
      <vt:lpstr>Options for Test Item Settings</vt:lpstr>
      <vt:lpstr>Where is my test? </vt:lpstr>
    </vt:vector>
  </TitlesOfParts>
  <Company>Schoolnet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Schoolnet for Principals</dc:title>
  <dc:creator>Marty Baldwin-Thomas</dc:creator>
  <cp:lastModifiedBy>Beth Klineman</cp:lastModifiedBy>
  <cp:revision>341</cp:revision>
  <cp:lastPrinted>2011-07-20T15:53:04Z</cp:lastPrinted>
  <dcterms:created xsi:type="dcterms:W3CDTF">2009-09-17T16:53:51Z</dcterms:created>
  <dcterms:modified xsi:type="dcterms:W3CDTF">2013-11-25T20:35:24Z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Notes0">
    <vt:lpwstr>Presentation to Facilitate Professional Development Planning </vt:lpwstr>
  </property>
</Properties>
</file>